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7" r:id="rId1"/>
  </p:sldMasterIdLst>
  <p:notesMasterIdLst>
    <p:notesMasterId r:id="rId4"/>
  </p:notesMasterIdLst>
  <p:sldIdLst>
    <p:sldId id="256" r:id="rId2"/>
    <p:sldId id="257" r:id="rId3"/>
  </p:sldIdLst>
  <p:sldSz cx="10691813" cy="7559675"/>
  <p:notesSz cx="7559675" cy="10691813"/>
  <p:embeddedFontLst>
    <p:embeddedFont>
      <p:font typeface="Arimo" panose="020B0604020202020204" charset="0"/>
      <p:regular r:id="rId5"/>
      <p:bold r:id="rId6"/>
      <p:italic r:id="rId7"/>
      <p:boldItalic r:id="rId8"/>
    </p:embeddedFont>
    <p:embeddedFont>
      <p:font typeface="Arimo Medium" panose="020B0604020202020204" charset="0"/>
      <p:regular r:id="rId9"/>
      <p:bold r:id="rId10"/>
      <p:italic r:id="rId11"/>
      <p:boldItalic r:id="rId12"/>
    </p:embeddedFont>
    <p:embeddedFont>
      <p:font typeface="Comic Sans MS" panose="030F0702030302020204" pitchFamily="66" charset="0"/>
      <p:regular r:id="rId13"/>
      <p:bold r:id="rId14"/>
      <p:italic r:id="rId15"/>
      <p:boldItalic r:id="rId16"/>
    </p:embeddedFont>
    <p:embeddedFont>
      <p:font typeface="Sigmar One" panose="020B0604020202020204" charset="0"/>
      <p:regular r:id="rId1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73FC25-8C0E-435D-A3AE-17BD4DEEC06B}" v="72" dt="2022-11-08T09:27:57.5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144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4.fntdata"/><Relationship Id="rId13" Type="http://schemas.openxmlformats.org/officeDocument/2006/relationships/font" Target="fonts/font9.fntdata"/><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font" Target="fonts/font3.fntdata"/><Relationship Id="rId12" Type="http://schemas.openxmlformats.org/officeDocument/2006/relationships/font" Target="fonts/font8.fntdata"/><Relationship Id="rId17" Type="http://schemas.openxmlformats.org/officeDocument/2006/relationships/font" Target="fonts/font13.fntdata"/><Relationship Id="rId2" Type="http://schemas.openxmlformats.org/officeDocument/2006/relationships/slide" Target="slides/slide1.xml"/><Relationship Id="rId16" Type="http://schemas.openxmlformats.org/officeDocument/2006/relationships/font" Target="fonts/font12.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2.fntdata"/><Relationship Id="rId11" Type="http://schemas.openxmlformats.org/officeDocument/2006/relationships/font" Target="fonts/font7.fntdata"/><Relationship Id="rId5" Type="http://schemas.openxmlformats.org/officeDocument/2006/relationships/font" Target="fonts/font1.fntdata"/><Relationship Id="rId15" Type="http://schemas.openxmlformats.org/officeDocument/2006/relationships/font" Target="fonts/font11.fntdata"/><Relationship Id="rId10" Type="http://schemas.openxmlformats.org/officeDocument/2006/relationships/font" Target="fonts/font6.fntdata"/><Relationship Id="rId19" Type="http://schemas.openxmlformats.org/officeDocument/2006/relationships/viewProps" Target="viewProps.xml"/><Relationship Id="rId4" Type="http://schemas.openxmlformats.org/officeDocument/2006/relationships/notesMaster" Target="notesMasters/notesMaster1.xml"/><Relationship Id="rId9" Type="http://schemas.openxmlformats.org/officeDocument/2006/relationships/font" Target="fonts/font5.fntdata"/><Relationship Id="rId14" Type="http://schemas.openxmlformats.org/officeDocument/2006/relationships/font" Target="fonts/font10.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ge168c4f60f_0_2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1" name="Google Shape;371;ge168c4f60f_0_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e5e7c8c836_4_84: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 name="Google Shape;392;ge5e7c8c836_4_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hyperlink" Target="https://slidesgo.com/"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xml"/><Relationship Id="rId4" Type="http://schemas.openxmlformats.org/officeDocument/2006/relationships/hyperlink" Target="http://bit.ly/2TtBDfr" TargetMode="Externa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2"/>
        </a:solidFill>
        <a:effectLst/>
      </p:bgPr>
    </p:bg>
    <p:spTree>
      <p:nvGrpSpPr>
        <p:cNvPr id="1" name="Shape 9"/>
        <p:cNvGrpSpPr/>
        <p:nvPr/>
      </p:nvGrpSpPr>
      <p:grpSpPr>
        <a:xfrm>
          <a:off x="0" y="0"/>
          <a:ext cx="0" cy="0"/>
          <a:chOff x="0" y="0"/>
          <a:chExt cx="0" cy="0"/>
        </a:xfrm>
      </p:grpSpPr>
      <p:sp>
        <p:nvSpPr>
          <p:cNvPr id="10" name="Google Shape;10;p2"/>
          <p:cNvSpPr/>
          <p:nvPr/>
        </p:nvSpPr>
        <p:spPr>
          <a:xfrm>
            <a:off x="38" y="0"/>
            <a:ext cx="10691933" cy="1773762"/>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9830525" y="-92999"/>
            <a:ext cx="739248" cy="1380818"/>
          </a:xfrm>
          <a:custGeom>
            <a:avLst/>
            <a:gdLst/>
            <a:ahLst/>
            <a:cxnLst/>
            <a:rect l="l" t="t" r="r" b="b"/>
            <a:pathLst>
              <a:path w="7326" h="13684" extrusionOk="0">
                <a:moveTo>
                  <a:pt x="0" y="1"/>
                </a:moveTo>
                <a:cubicBezTo>
                  <a:pt x="122" y="3526"/>
                  <a:pt x="213" y="6809"/>
                  <a:pt x="304" y="10335"/>
                </a:cubicBezTo>
                <a:cubicBezTo>
                  <a:pt x="334" y="11065"/>
                  <a:pt x="365" y="11855"/>
                  <a:pt x="669" y="12524"/>
                </a:cubicBezTo>
                <a:cubicBezTo>
                  <a:pt x="957" y="13158"/>
                  <a:pt x="1601" y="13683"/>
                  <a:pt x="2290" y="13683"/>
                </a:cubicBezTo>
                <a:cubicBezTo>
                  <a:pt x="2327" y="13683"/>
                  <a:pt x="2364" y="13682"/>
                  <a:pt x="2401" y="13679"/>
                </a:cubicBezTo>
                <a:cubicBezTo>
                  <a:pt x="3313" y="13587"/>
                  <a:pt x="3860" y="12736"/>
                  <a:pt x="4286" y="11946"/>
                </a:cubicBezTo>
                <a:cubicBezTo>
                  <a:pt x="4803" y="11034"/>
                  <a:pt x="5289" y="10122"/>
                  <a:pt x="5806" y="9210"/>
                </a:cubicBezTo>
                <a:cubicBezTo>
                  <a:pt x="6262" y="8359"/>
                  <a:pt x="6748" y="7508"/>
                  <a:pt x="6991" y="6566"/>
                </a:cubicBezTo>
                <a:cubicBezTo>
                  <a:pt x="7204" y="5776"/>
                  <a:pt x="7265" y="4955"/>
                  <a:pt x="7265" y="4134"/>
                </a:cubicBezTo>
                <a:cubicBezTo>
                  <a:pt x="7325" y="2767"/>
                  <a:pt x="7234" y="1368"/>
                  <a:pt x="714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7629925" y="0"/>
            <a:ext cx="3090958" cy="2867616"/>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rgbClr val="F7C10E">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3670058">
            <a:off x="-854480" y="-892941"/>
            <a:ext cx="2774748" cy="6193939"/>
          </a:xfrm>
          <a:custGeom>
            <a:avLst/>
            <a:gdLst/>
            <a:ahLst/>
            <a:cxnLst/>
            <a:rect l="l" t="t" r="r" b="b"/>
            <a:pathLst>
              <a:path w="34682" h="77419" extrusionOk="0">
                <a:moveTo>
                  <a:pt x="0" y="1"/>
                </a:moveTo>
                <a:cubicBezTo>
                  <a:pt x="18055" y="21733"/>
                  <a:pt x="28663" y="49241"/>
                  <a:pt x="30730" y="77418"/>
                </a:cubicBezTo>
                <a:lnTo>
                  <a:pt x="34682" y="77418"/>
                </a:lnTo>
                <a:cubicBezTo>
                  <a:pt x="32615" y="49241"/>
                  <a:pt x="22554" y="21733"/>
                  <a:pt x="452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a:off x="-82950" y="241570"/>
            <a:ext cx="685068" cy="2083725"/>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6833603" y="64325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4287687" y="583704"/>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4429" y="5212624"/>
            <a:ext cx="1645268" cy="2235367"/>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2"/>
          <p:cNvSpPr/>
          <p:nvPr/>
        </p:nvSpPr>
        <p:spPr>
          <a:xfrm rot="-917309">
            <a:off x="972976" y="5978864"/>
            <a:ext cx="1609813" cy="1051618"/>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9" name="Google Shape;19;p2"/>
          <p:cNvGrpSpPr/>
          <p:nvPr/>
        </p:nvGrpSpPr>
        <p:grpSpPr>
          <a:xfrm>
            <a:off x="9012248" y="5943452"/>
            <a:ext cx="1751851" cy="1717789"/>
            <a:chOff x="9012248" y="5943452"/>
            <a:chExt cx="1751851" cy="1717789"/>
          </a:xfrm>
        </p:grpSpPr>
        <p:sp>
          <p:nvSpPr>
            <p:cNvPr id="20" name="Google Shape;20;p2"/>
            <p:cNvSpPr/>
            <p:nvPr/>
          </p:nvSpPr>
          <p:spPr>
            <a:xfrm>
              <a:off x="9012248" y="5943452"/>
              <a:ext cx="1679759" cy="1616541"/>
            </a:xfrm>
            <a:custGeom>
              <a:avLst/>
              <a:gdLst/>
              <a:ahLst/>
              <a:cxnLst/>
              <a:rect l="l" t="t" r="r" b="b"/>
              <a:pathLst>
                <a:path w="22585" h="21735" extrusionOk="0">
                  <a:moveTo>
                    <a:pt x="13940" y="0"/>
                  </a:moveTo>
                  <a:cubicBezTo>
                    <a:pt x="10443" y="0"/>
                    <a:pt x="6962" y="199"/>
                    <a:pt x="3526" y="883"/>
                  </a:cubicBezTo>
                  <a:cubicBezTo>
                    <a:pt x="2371" y="1126"/>
                    <a:pt x="1064" y="1460"/>
                    <a:pt x="426" y="2494"/>
                  </a:cubicBezTo>
                  <a:cubicBezTo>
                    <a:pt x="0" y="3223"/>
                    <a:pt x="0" y="4105"/>
                    <a:pt x="0" y="4956"/>
                  </a:cubicBezTo>
                  <a:cubicBezTo>
                    <a:pt x="122" y="10427"/>
                    <a:pt x="487" y="16293"/>
                    <a:pt x="1125" y="21734"/>
                  </a:cubicBezTo>
                  <a:lnTo>
                    <a:pt x="22584" y="21734"/>
                  </a:lnTo>
                  <a:lnTo>
                    <a:pt x="22584" y="244"/>
                  </a:lnTo>
                  <a:cubicBezTo>
                    <a:pt x="19704" y="135"/>
                    <a:pt x="16817" y="0"/>
                    <a:pt x="13940" y="0"/>
                  </a:cubicBezTo>
                  <a:close/>
                </a:path>
              </a:pathLst>
            </a:custGeom>
            <a:solidFill>
              <a:srgbClr val="FF97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1" name="Google Shape;21;p2"/>
            <p:cNvGrpSpPr/>
            <p:nvPr/>
          </p:nvGrpSpPr>
          <p:grpSpPr>
            <a:xfrm rot="-5400000">
              <a:off x="9506209" y="5822161"/>
              <a:ext cx="945669" cy="1490724"/>
              <a:chOff x="9258600" y="5999183"/>
              <a:chExt cx="945669" cy="1490724"/>
            </a:xfrm>
          </p:grpSpPr>
          <p:sp>
            <p:nvSpPr>
              <p:cNvPr id="22" name="Google Shape;22;p2"/>
              <p:cNvSpPr/>
              <p:nvPr/>
            </p:nvSpPr>
            <p:spPr>
              <a:xfrm rot="-5400000">
                <a:off x="9658724" y="7259287"/>
                <a:ext cx="192156" cy="196072"/>
              </a:xfrm>
              <a:custGeom>
                <a:avLst/>
                <a:gdLst/>
                <a:ahLst/>
                <a:cxnLst/>
                <a:rect l="l" t="t" r="r" b="b"/>
                <a:pathLst>
                  <a:path w="1916" h="1955" extrusionOk="0">
                    <a:moveTo>
                      <a:pt x="652" y="1"/>
                    </a:moveTo>
                    <a:cubicBezTo>
                      <a:pt x="481" y="1"/>
                      <a:pt x="319" y="69"/>
                      <a:pt x="214" y="195"/>
                    </a:cubicBezTo>
                    <a:cubicBezTo>
                      <a:pt x="1" y="468"/>
                      <a:pt x="153" y="742"/>
                      <a:pt x="335" y="955"/>
                    </a:cubicBezTo>
                    <a:cubicBezTo>
                      <a:pt x="548" y="1289"/>
                      <a:pt x="852" y="1563"/>
                      <a:pt x="1156" y="1806"/>
                    </a:cubicBezTo>
                    <a:cubicBezTo>
                      <a:pt x="1278" y="1887"/>
                      <a:pt x="1426" y="1954"/>
                      <a:pt x="1557" y="1954"/>
                    </a:cubicBezTo>
                    <a:cubicBezTo>
                      <a:pt x="1622" y="1954"/>
                      <a:pt x="1683" y="1938"/>
                      <a:pt x="1733" y="1897"/>
                    </a:cubicBezTo>
                    <a:cubicBezTo>
                      <a:pt x="1794" y="1836"/>
                      <a:pt x="1825" y="1775"/>
                      <a:pt x="1825" y="1684"/>
                    </a:cubicBezTo>
                    <a:cubicBezTo>
                      <a:pt x="1916" y="1350"/>
                      <a:pt x="1733" y="1016"/>
                      <a:pt x="1551" y="742"/>
                    </a:cubicBezTo>
                    <a:cubicBezTo>
                      <a:pt x="1399" y="468"/>
                      <a:pt x="1186" y="134"/>
                      <a:pt x="882" y="43"/>
                    </a:cubicBezTo>
                    <a:cubicBezTo>
                      <a:pt x="807" y="15"/>
                      <a:pt x="729" y="1"/>
                      <a:pt x="6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2"/>
              <p:cNvSpPr/>
              <p:nvPr/>
            </p:nvSpPr>
            <p:spPr>
              <a:xfrm rot="-5400000">
                <a:off x="9488325" y="6999734"/>
                <a:ext cx="183029" cy="163276"/>
              </a:xfrm>
              <a:custGeom>
                <a:avLst/>
                <a:gdLst/>
                <a:ahLst/>
                <a:cxnLst/>
                <a:rect l="l" t="t" r="r" b="b"/>
                <a:pathLst>
                  <a:path w="1825" h="1628" extrusionOk="0">
                    <a:moveTo>
                      <a:pt x="860" y="0"/>
                    </a:moveTo>
                    <a:cubicBezTo>
                      <a:pt x="680" y="0"/>
                      <a:pt x="479" y="62"/>
                      <a:pt x="335" y="165"/>
                    </a:cubicBezTo>
                    <a:cubicBezTo>
                      <a:pt x="243" y="226"/>
                      <a:pt x="183" y="347"/>
                      <a:pt x="122" y="438"/>
                    </a:cubicBezTo>
                    <a:cubicBezTo>
                      <a:pt x="0" y="621"/>
                      <a:pt x="0" y="742"/>
                      <a:pt x="122" y="894"/>
                    </a:cubicBezTo>
                    <a:cubicBezTo>
                      <a:pt x="304" y="1138"/>
                      <a:pt x="487" y="1381"/>
                      <a:pt x="760" y="1502"/>
                    </a:cubicBezTo>
                    <a:cubicBezTo>
                      <a:pt x="887" y="1582"/>
                      <a:pt x="1039" y="1628"/>
                      <a:pt x="1190" y="1628"/>
                    </a:cubicBezTo>
                    <a:cubicBezTo>
                      <a:pt x="1328" y="1628"/>
                      <a:pt x="1465" y="1589"/>
                      <a:pt x="1581" y="1502"/>
                    </a:cubicBezTo>
                    <a:cubicBezTo>
                      <a:pt x="1763" y="1350"/>
                      <a:pt x="1824" y="1077"/>
                      <a:pt x="1763" y="864"/>
                    </a:cubicBezTo>
                    <a:cubicBezTo>
                      <a:pt x="1733" y="621"/>
                      <a:pt x="1611" y="438"/>
                      <a:pt x="1429" y="256"/>
                    </a:cubicBezTo>
                    <a:cubicBezTo>
                      <a:pt x="1338" y="165"/>
                      <a:pt x="1247" y="104"/>
                      <a:pt x="1095" y="43"/>
                    </a:cubicBezTo>
                    <a:cubicBezTo>
                      <a:pt x="1026" y="14"/>
                      <a:pt x="946" y="0"/>
                      <a:pt x="86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rot="-5400000">
                <a:off x="9353329" y="7294890"/>
                <a:ext cx="186038" cy="203995"/>
              </a:xfrm>
              <a:custGeom>
                <a:avLst/>
                <a:gdLst/>
                <a:ahLst/>
                <a:cxnLst/>
                <a:rect l="l" t="t" r="r" b="b"/>
                <a:pathLst>
                  <a:path w="1855" h="2034" extrusionOk="0">
                    <a:moveTo>
                      <a:pt x="710" y="0"/>
                    </a:moveTo>
                    <a:cubicBezTo>
                      <a:pt x="388" y="0"/>
                      <a:pt x="78" y="240"/>
                      <a:pt x="31" y="574"/>
                    </a:cubicBezTo>
                    <a:cubicBezTo>
                      <a:pt x="0" y="757"/>
                      <a:pt x="61" y="909"/>
                      <a:pt x="122" y="1061"/>
                    </a:cubicBezTo>
                    <a:cubicBezTo>
                      <a:pt x="274" y="1365"/>
                      <a:pt x="486" y="1638"/>
                      <a:pt x="760" y="1851"/>
                    </a:cubicBezTo>
                    <a:cubicBezTo>
                      <a:pt x="851" y="1942"/>
                      <a:pt x="1003" y="2033"/>
                      <a:pt x="1155" y="2033"/>
                    </a:cubicBezTo>
                    <a:cubicBezTo>
                      <a:pt x="1368" y="2003"/>
                      <a:pt x="1550" y="1851"/>
                      <a:pt x="1642" y="1668"/>
                    </a:cubicBezTo>
                    <a:cubicBezTo>
                      <a:pt x="1763" y="1547"/>
                      <a:pt x="1854" y="1365"/>
                      <a:pt x="1824" y="1182"/>
                    </a:cubicBezTo>
                    <a:cubicBezTo>
                      <a:pt x="1824" y="1000"/>
                      <a:pt x="1702" y="848"/>
                      <a:pt x="1611" y="696"/>
                    </a:cubicBezTo>
                    <a:cubicBezTo>
                      <a:pt x="1459" y="453"/>
                      <a:pt x="1246" y="179"/>
                      <a:pt x="973" y="58"/>
                    </a:cubicBezTo>
                    <a:cubicBezTo>
                      <a:pt x="888" y="18"/>
                      <a:pt x="798" y="0"/>
                      <a:pt x="71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rot="-5400000">
                <a:off x="9226057" y="71565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2"/>
              <p:cNvSpPr/>
              <p:nvPr/>
            </p:nvSpPr>
            <p:spPr>
              <a:xfrm rot="-5400000">
                <a:off x="9351301" y="6793013"/>
                <a:ext cx="240997" cy="183535"/>
              </a:xfrm>
              <a:custGeom>
                <a:avLst/>
                <a:gdLst/>
                <a:ahLst/>
                <a:cxnLst/>
                <a:rect l="l" t="t" r="r" b="b"/>
                <a:pathLst>
                  <a:path w="2403" h="1830" extrusionOk="0">
                    <a:moveTo>
                      <a:pt x="276" y="1"/>
                    </a:moveTo>
                    <a:cubicBezTo>
                      <a:pt x="216" y="1"/>
                      <a:pt x="161" y="10"/>
                      <a:pt x="123" y="36"/>
                    </a:cubicBezTo>
                    <a:cubicBezTo>
                      <a:pt x="1" y="97"/>
                      <a:pt x="31" y="218"/>
                      <a:pt x="62" y="310"/>
                    </a:cubicBezTo>
                    <a:cubicBezTo>
                      <a:pt x="92" y="462"/>
                      <a:pt x="153" y="614"/>
                      <a:pt x="214" y="796"/>
                    </a:cubicBezTo>
                    <a:cubicBezTo>
                      <a:pt x="275" y="948"/>
                      <a:pt x="305" y="1100"/>
                      <a:pt x="426" y="1221"/>
                    </a:cubicBezTo>
                    <a:cubicBezTo>
                      <a:pt x="518" y="1313"/>
                      <a:pt x="639" y="1373"/>
                      <a:pt x="761" y="1434"/>
                    </a:cubicBezTo>
                    <a:cubicBezTo>
                      <a:pt x="1126" y="1617"/>
                      <a:pt x="1521" y="1829"/>
                      <a:pt x="1946" y="1829"/>
                    </a:cubicBezTo>
                    <a:cubicBezTo>
                      <a:pt x="2007" y="1829"/>
                      <a:pt x="2068" y="1829"/>
                      <a:pt x="2129" y="1799"/>
                    </a:cubicBezTo>
                    <a:cubicBezTo>
                      <a:pt x="2189" y="1769"/>
                      <a:pt x="2220" y="1708"/>
                      <a:pt x="2250" y="1647"/>
                    </a:cubicBezTo>
                    <a:cubicBezTo>
                      <a:pt x="2402" y="1373"/>
                      <a:pt x="2372" y="1009"/>
                      <a:pt x="2189" y="765"/>
                    </a:cubicBezTo>
                    <a:cubicBezTo>
                      <a:pt x="1977" y="492"/>
                      <a:pt x="1673" y="370"/>
                      <a:pt x="1369" y="279"/>
                    </a:cubicBezTo>
                    <a:cubicBezTo>
                      <a:pt x="1095" y="158"/>
                      <a:pt x="822" y="66"/>
                      <a:pt x="518" y="36"/>
                    </a:cubicBezTo>
                    <a:cubicBezTo>
                      <a:pt x="447" y="18"/>
                      <a:pt x="357" y="1"/>
                      <a:pt x="276"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2"/>
              <p:cNvSpPr/>
              <p:nvPr/>
            </p:nvSpPr>
            <p:spPr>
              <a:xfrm rot="-5400000">
                <a:off x="9947269" y="7160300"/>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rot="-5400000">
                <a:off x="9756109" y="7044263"/>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rot="-5400000">
                <a:off x="9905447" y="6814095"/>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2"/>
              <p:cNvSpPr/>
              <p:nvPr/>
            </p:nvSpPr>
            <p:spPr>
              <a:xfrm rot="-5400000">
                <a:off x="10030515"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2"/>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rot="-5400000">
                <a:off x="9989593" y="6567780"/>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rot="-5400000">
                <a:off x="9543285" y="6512921"/>
                <a:ext cx="155550" cy="213222"/>
              </a:xfrm>
              <a:custGeom>
                <a:avLst/>
                <a:gdLst/>
                <a:ahLst/>
                <a:cxnLst/>
                <a:rect l="l" t="t" r="r" b="b"/>
                <a:pathLst>
                  <a:path w="1551" h="2126" extrusionOk="0">
                    <a:moveTo>
                      <a:pt x="715" y="0"/>
                    </a:moveTo>
                    <a:cubicBezTo>
                      <a:pt x="700" y="0"/>
                      <a:pt x="684" y="1"/>
                      <a:pt x="669" y="3"/>
                    </a:cubicBezTo>
                    <a:cubicBezTo>
                      <a:pt x="547" y="3"/>
                      <a:pt x="456" y="94"/>
                      <a:pt x="365" y="155"/>
                    </a:cubicBezTo>
                    <a:cubicBezTo>
                      <a:pt x="243" y="246"/>
                      <a:pt x="152" y="337"/>
                      <a:pt x="91" y="489"/>
                    </a:cubicBezTo>
                    <a:cubicBezTo>
                      <a:pt x="0" y="641"/>
                      <a:pt x="30" y="854"/>
                      <a:pt x="61" y="1006"/>
                    </a:cubicBezTo>
                    <a:cubicBezTo>
                      <a:pt x="122" y="1188"/>
                      <a:pt x="213" y="1371"/>
                      <a:pt x="304" y="1523"/>
                    </a:cubicBezTo>
                    <a:cubicBezTo>
                      <a:pt x="365" y="1614"/>
                      <a:pt x="395" y="1705"/>
                      <a:pt x="456" y="1796"/>
                    </a:cubicBezTo>
                    <a:cubicBezTo>
                      <a:pt x="517" y="1887"/>
                      <a:pt x="547" y="1979"/>
                      <a:pt x="638" y="2039"/>
                    </a:cubicBezTo>
                    <a:cubicBezTo>
                      <a:pt x="709" y="2099"/>
                      <a:pt x="799" y="2126"/>
                      <a:pt x="893" y="2126"/>
                    </a:cubicBezTo>
                    <a:cubicBezTo>
                      <a:pt x="1039" y="2126"/>
                      <a:pt x="1196" y="2060"/>
                      <a:pt x="1307" y="1948"/>
                    </a:cubicBezTo>
                    <a:cubicBezTo>
                      <a:pt x="1489" y="1766"/>
                      <a:pt x="1520" y="1492"/>
                      <a:pt x="1550" y="1249"/>
                    </a:cubicBezTo>
                    <a:cubicBezTo>
                      <a:pt x="1550" y="1128"/>
                      <a:pt x="1550" y="1006"/>
                      <a:pt x="1520" y="884"/>
                    </a:cubicBezTo>
                    <a:cubicBezTo>
                      <a:pt x="1459" y="702"/>
                      <a:pt x="1368" y="550"/>
                      <a:pt x="1277" y="428"/>
                    </a:cubicBezTo>
                    <a:cubicBezTo>
                      <a:pt x="1162" y="228"/>
                      <a:pt x="966" y="0"/>
                      <a:pt x="71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2"/>
              <p:cNvSpPr/>
              <p:nvPr/>
            </p:nvSpPr>
            <p:spPr>
              <a:xfrm rot="-5400000">
                <a:off x="9389886" y="64432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2"/>
              <p:cNvSpPr/>
              <p:nvPr/>
            </p:nvSpPr>
            <p:spPr>
              <a:xfrm rot="-5400000">
                <a:off x="9233630" y="6197958"/>
                <a:ext cx="222644" cy="129979"/>
              </a:xfrm>
              <a:custGeom>
                <a:avLst/>
                <a:gdLst/>
                <a:ahLst/>
                <a:cxnLst/>
                <a:rect l="l" t="t" r="r" b="b"/>
                <a:pathLst>
                  <a:path w="2220" h="1296" extrusionOk="0">
                    <a:moveTo>
                      <a:pt x="761" y="0"/>
                    </a:moveTo>
                    <a:cubicBezTo>
                      <a:pt x="639" y="0"/>
                      <a:pt x="518" y="0"/>
                      <a:pt x="427" y="61"/>
                    </a:cubicBezTo>
                    <a:cubicBezTo>
                      <a:pt x="244" y="152"/>
                      <a:pt x="123" y="304"/>
                      <a:pt x="62" y="456"/>
                    </a:cubicBezTo>
                    <a:cubicBezTo>
                      <a:pt x="1" y="669"/>
                      <a:pt x="62" y="943"/>
                      <a:pt x="244" y="1095"/>
                    </a:cubicBezTo>
                    <a:cubicBezTo>
                      <a:pt x="335" y="1155"/>
                      <a:pt x="457" y="1186"/>
                      <a:pt x="578" y="1216"/>
                    </a:cubicBezTo>
                    <a:cubicBezTo>
                      <a:pt x="810" y="1274"/>
                      <a:pt x="1053" y="1295"/>
                      <a:pt x="1293" y="1295"/>
                    </a:cubicBezTo>
                    <a:cubicBezTo>
                      <a:pt x="1432" y="1295"/>
                      <a:pt x="1570" y="1288"/>
                      <a:pt x="1703" y="1277"/>
                    </a:cubicBezTo>
                    <a:cubicBezTo>
                      <a:pt x="1916" y="1247"/>
                      <a:pt x="2129" y="1155"/>
                      <a:pt x="2189" y="973"/>
                    </a:cubicBezTo>
                    <a:cubicBezTo>
                      <a:pt x="2220" y="821"/>
                      <a:pt x="2129" y="700"/>
                      <a:pt x="2037" y="578"/>
                    </a:cubicBezTo>
                    <a:cubicBezTo>
                      <a:pt x="1855" y="335"/>
                      <a:pt x="1551" y="152"/>
                      <a:pt x="1247" y="61"/>
                    </a:cubicBezTo>
                    <a:cubicBezTo>
                      <a:pt x="1095" y="0"/>
                      <a:pt x="913" y="0"/>
                      <a:pt x="76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2"/>
              <p:cNvSpPr/>
              <p:nvPr/>
            </p:nvSpPr>
            <p:spPr>
              <a:xfrm rot="-5400000">
                <a:off x="9467464" y="60251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2"/>
              <p:cNvSpPr/>
              <p:nvPr/>
            </p:nvSpPr>
            <p:spPr>
              <a:xfrm rot="-5400000">
                <a:off x="9571067" y="6215358"/>
                <a:ext cx="152541" cy="165282"/>
              </a:xfrm>
              <a:custGeom>
                <a:avLst/>
                <a:gdLst/>
                <a:ahLst/>
                <a:cxnLst/>
                <a:rect l="l" t="t" r="r" b="b"/>
                <a:pathLst>
                  <a:path w="1521" h="1648" extrusionOk="0">
                    <a:moveTo>
                      <a:pt x="498" y="1"/>
                    </a:moveTo>
                    <a:cubicBezTo>
                      <a:pt x="435" y="1"/>
                      <a:pt x="371" y="7"/>
                      <a:pt x="305" y="19"/>
                    </a:cubicBezTo>
                    <a:cubicBezTo>
                      <a:pt x="1" y="79"/>
                      <a:pt x="1" y="383"/>
                      <a:pt x="31" y="627"/>
                    </a:cubicBezTo>
                    <a:cubicBezTo>
                      <a:pt x="62" y="839"/>
                      <a:pt x="153" y="1022"/>
                      <a:pt x="305" y="1204"/>
                    </a:cubicBezTo>
                    <a:cubicBezTo>
                      <a:pt x="487" y="1417"/>
                      <a:pt x="761" y="1569"/>
                      <a:pt x="1034" y="1630"/>
                    </a:cubicBezTo>
                    <a:cubicBezTo>
                      <a:pt x="1079" y="1641"/>
                      <a:pt x="1127" y="1648"/>
                      <a:pt x="1176" y="1648"/>
                    </a:cubicBezTo>
                    <a:cubicBezTo>
                      <a:pt x="1259" y="1648"/>
                      <a:pt x="1341" y="1627"/>
                      <a:pt x="1399" y="1569"/>
                    </a:cubicBezTo>
                    <a:cubicBezTo>
                      <a:pt x="1521" y="1478"/>
                      <a:pt x="1521" y="1356"/>
                      <a:pt x="1521" y="1204"/>
                    </a:cubicBezTo>
                    <a:cubicBezTo>
                      <a:pt x="1521" y="900"/>
                      <a:pt x="1399" y="566"/>
                      <a:pt x="1186" y="323"/>
                    </a:cubicBezTo>
                    <a:cubicBezTo>
                      <a:pt x="991" y="103"/>
                      <a:pt x="756" y="1"/>
                      <a:pt x="498"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2"/>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39;p2"/>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2"/>
              <p:cNvSpPr/>
              <p:nvPr/>
            </p:nvSpPr>
            <p:spPr>
              <a:xfrm rot="-5400000">
                <a:off x="9963167"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1" name="Google Shape;41;p2"/>
            <p:cNvGrpSpPr/>
            <p:nvPr/>
          </p:nvGrpSpPr>
          <p:grpSpPr>
            <a:xfrm rot="-5400000">
              <a:off x="9565461" y="6462602"/>
              <a:ext cx="751065" cy="1646212"/>
              <a:chOff x="9656766" y="5883389"/>
              <a:chExt cx="751065" cy="1646212"/>
            </a:xfrm>
          </p:grpSpPr>
          <p:sp>
            <p:nvSpPr>
              <p:cNvPr id="42" name="Google Shape;42;p2"/>
              <p:cNvSpPr/>
              <p:nvPr/>
            </p:nvSpPr>
            <p:spPr>
              <a:xfrm rot="-5400000">
                <a:off x="9658724" y="7335487"/>
                <a:ext cx="192156" cy="196072"/>
              </a:xfrm>
              <a:custGeom>
                <a:avLst/>
                <a:gdLst/>
                <a:ahLst/>
                <a:cxnLst/>
                <a:rect l="l" t="t" r="r" b="b"/>
                <a:pathLst>
                  <a:path w="1916" h="1955" extrusionOk="0">
                    <a:moveTo>
                      <a:pt x="652" y="1"/>
                    </a:moveTo>
                    <a:cubicBezTo>
                      <a:pt x="481" y="1"/>
                      <a:pt x="319" y="69"/>
                      <a:pt x="214" y="195"/>
                    </a:cubicBezTo>
                    <a:cubicBezTo>
                      <a:pt x="1" y="468"/>
                      <a:pt x="153" y="742"/>
                      <a:pt x="335" y="955"/>
                    </a:cubicBezTo>
                    <a:cubicBezTo>
                      <a:pt x="548" y="1289"/>
                      <a:pt x="852" y="1563"/>
                      <a:pt x="1156" y="1806"/>
                    </a:cubicBezTo>
                    <a:cubicBezTo>
                      <a:pt x="1278" y="1887"/>
                      <a:pt x="1426" y="1954"/>
                      <a:pt x="1557" y="1954"/>
                    </a:cubicBezTo>
                    <a:cubicBezTo>
                      <a:pt x="1622" y="1954"/>
                      <a:pt x="1683" y="1938"/>
                      <a:pt x="1733" y="1897"/>
                    </a:cubicBezTo>
                    <a:cubicBezTo>
                      <a:pt x="1794" y="1836"/>
                      <a:pt x="1825" y="1775"/>
                      <a:pt x="1825" y="1684"/>
                    </a:cubicBezTo>
                    <a:cubicBezTo>
                      <a:pt x="1916" y="1350"/>
                      <a:pt x="1733" y="1016"/>
                      <a:pt x="1551" y="742"/>
                    </a:cubicBezTo>
                    <a:cubicBezTo>
                      <a:pt x="1399" y="468"/>
                      <a:pt x="1186" y="134"/>
                      <a:pt x="882" y="43"/>
                    </a:cubicBezTo>
                    <a:cubicBezTo>
                      <a:pt x="807" y="15"/>
                      <a:pt x="729" y="1"/>
                      <a:pt x="6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2"/>
              <p:cNvSpPr/>
              <p:nvPr/>
            </p:nvSpPr>
            <p:spPr>
              <a:xfrm rot="-5400000">
                <a:off x="10216657" y="65469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2"/>
              <p:cNvSpPr/>
              <p:nvPr/>
            </p:nvSpPr>
            <p:spPr>
              <a:xfrm rot="-5400000">
                <a:off x="9947269" y="7160300"/>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2"/>
              <p:cNvSpPr/>
              <p:nvPr/>
            </p:nvSpPr>
            <p:spPr>
              <a:xfrm rot="-5400000">
                <a:off x="9756109" y="7044263"/>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2"/>
              <p:cNvSpPr/>
              <p:nvPr/>
            </p:nvSpPr>
            <p:spPr>
              <a:xfrm rot="-5400000">
                <a:off x="9905447" y="6814095"/>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47;p2"/>
              <p:cNvSpPr/>
              <p:nvPr/>
            </p:nvSpPr>
            <p:spPr>
              <a:xfrm rot="-5400000">
                <a:off x="10106715"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 name="Google Shape;48;p2"/>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 name="Google Shape;49;p2"/>
              <p:cNvSpPr/>
              <p:nvPr/>
            </p:nvSpPr>
            <p:spPr>
              <a:xfrm rot="-5400000">
                <a:off x="9989593" y="6567780"/>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50;p2"/>
              <p:cNvSpPr/>
              <p:nvPr/>
            </p:nvSpPr>
            <p:spPr>
              <a:xfrm rot="-5400000">
                <a:off x="10075686" y="63670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2"/>
              <p:cNvSpPr/>
              <p:nvPr/>
            </p:nvSpPr>
            <p:spPr>
              <a:xfrm rot="-5400000">
                <a:off x="10229464" y="58727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2"/>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2"/>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2"/>
              <p:cNvSpPr/>
              <p:nvPr/>
            </p:nvSpPr>
            <p:spPr>
              <a:xfrm rot="-5400000">
                <a:off x="9963167"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55" name="Google Shape;55;p2"/>
          <p:cNvSpPr/>
          <p:nvPr/>
        </p:nvSpPr>
        <p:spPr>
          <a:xfrm>
            <a:off x="8501200" y="573417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2"/>
          <p:cNvSpPr txBox="1">
            <a:spLocks noGrp="1"/>
          </p:cNvSpPr>
          <p:nvPr>
            <p:ph type="ctrTitle"/>
          </p:nvPr>
        </p:nvSpPr>
        <p:spPr>
          <a:xfrm>
            <a:off x="1544000" y="2033050"/>
            <a:ext cx="7604100" cy="3107400"/>
          </a:xfrm>
          <a:prstGeom prst="rect">
            <a:avLst/>
          </a:prstGeom>
        </p:spPr>
        <p:txBody>
          <a:bodyPr spcFirstLastPara="1" wrap="square" lIns="91425" tIns="91425" rIns="91425" bIns="91425" anchor="ctr" anchorCtr="0">
            <a:noAutofit/>
          </a:bodyPr>
          <a:lstStyle>
            <a:lvl1pPr lvl="0" algn="ctr">
              <a:lnSpc>
                <a:spcPct val="90000"/>
              </a:lnSpc>
              <a:spcBef>
                <a:spcPts val="0"/>
              </a:spcBef>
              <a:spcAft>
                <a:spcPts val="0"/>
              </a:spcAft>
              <a:buSzPts val="5200"/>
              <a:buNone/>
              <a:defRPr sz="6400" b="0"/>
            </a:lvl1pPr>
            <a:lvl2pPr lvl="1" algn="ctr">
              <a:spcBef>
                <a:spcPts val="0"/>
              </a:spcBef>
              <a:spcAft>
                <a:spcPts val="0"/>
              </a:spcAft>
              <a:buSzPts val="5200"/>
              <a:buNone/>
              <a:defRPr sz="5200" b="0"/>
            </a:lvl2pPr>
            <a:lvl3pPr lvl="2" algn="ctr">
              <a:spcBef>
                <a:spcPts val="0"/>
              </a:spcBef>
              <a:spcAft>
                <a:spcPts val="0"/>
              </a:spcAft>
              <a:buSzPts val="5200"/>
              <a:buNone/>
              <a:defRPr sz="5200" b="0"/>
            </a:lvl3pPr>
            <a:lvl4pPr lvl="3" algn="ctr">
              <a:spcBef>
                <a:spcPts val="0"/>
              </a:spcBef>
              <a:spcAft>
                <a:spcPts val="0"/>
              </a:spcAft>
              <a:buSzPts val="5200"/>
              <a:buNone/>
              <a:defRPr sz="5200" b="0"/>
            </a:lvl4pPr>
            <a:lvl5pPr lvl="4" algn="ctr">
              <a:spcBef>
                <a:spcPts val="0"/>
              </a:spcBef>
              <a:spcAft>
                <a:spcPts val="0"/>
              </a:spcAft>
              <a:buSzPts val="5200"/>
              <a:buNone/>
              <a:defRPr sz="5200" b="0"/>
            </a:lvl5pPr>
            <a:lvl6pPr lvl="5" algn="ctr">
              <a:spcBef>
                <a:spcPts val="0"/>
              </a:spcBef>
              <a:spcAft>
                <a:spcPts val="0"/>
              </a:spcAft>
              <a:buSzPts val="5200"/>
              <a:buNone/>
              <a:defRPr sz="5200" b="0"/>
            </a:lvl6pPr>
            <a:lvl7pPr lvl="6" algn="ctr">
              <a:spcBef>
                <a:spcPts val="0"/>
              </a:spcBef>
              <a:spcAft>
                <a:spcPts val="0"/>
              </a:spcAft>
              <a:buSzPts val="5200"/>
              <a:buNone/>
              <a:defRPr sz="5200" b="0"/>
            </a:lvl7pPr>
            <a:lvl8pPr lvl="7" algn="ctr">
              <a:spcBef>
                <a:spcPts val="0"/>
              </a:spcBef>
              <a:spcAft>
                <a:spcPts val="0"/>
              </a:spcAft>
              <a:buSzPts val="5200"/>
              <a:buNone/>
              <a:defRPr sz="5200" b="0"/>
            </a:lvl8pPr>
            <a:lvl9pPr lvl="8" algn="ctr">
              <a:spcBef>
                <a:spcPts val="0"/>
              </a:spcBef>
              <a:spcAft>
                <a:spcPts val="0"/>
              </a:spcAft>
              <a:buSzPts val="5200"/>
              <a:buNone/>
              <a:defRPr sz="5200" b="0"/>
            </a:lvl9pPr>
          </a:lstStyle>
          <a:p>
            <a:endParaRPr/>
          </a:p>
        </p:txBody>
      </p:sp>
      <p:sp>
        <p:nvSpPr>
          <p:cNvPr id="57" name="Google Shape;57;p2"/>
          <p:cNvSpPr txBox="1">
            <a:spLocks noGrp="1"/>
          </p:cNvSpPr>
          <p:nvPr>
            <p:ph type="subTitle" idx="1"/>
          </p:nvPr>
        </p:nvSpPr>
        <p:spPr>
          <a:xfrm>
            <a:off x="1740450" y="5140450"/>
            <a:ext cx="7211100" cy="651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6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58" name="Google Shape;58;p2"/>
          <p:cNvSpPr/>
          <p:nvPr/>
        </p:nvSpPr>
        <p:spPr>
          <a:xfrm rot="-3297952">
            <a:off x="4541090" y="676682"/>
            <a:ext cx="1609830" cy="1051629"/>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2"/>
        </a:solidFill>
        <a:effectLst/>
      </p:bgPr>
    </p:bg>
    <p:spTree>
      <p:nvGrpSpPr>
        <p:cNvPr id="1" name="Shape 59"/>
        <p:cNvGrpSpPr/>
        <p:nvPr/>
      </p:nvGrpSpPr>
      <p:grpSpPr>
        <a:xfrm>
          <a:off x="0" y="0"/>
          <a:ext cx="0" cy="0"/>
          <a:chOff x="0" y="0"/>
          <a:chExt cx="0" cy="0"/>
        </a:xfrm>
      </p:grpSpPr>
      <p:sp>
        <p:nvSpPr>
          <p:cNvPr id="60" name="Google Shape;60;p3"/>
          <p:cNvSpPr txBox="1">
            <a:spLocks noGrp="1"/>
          </p:cNvSpPr>
          <p:nvPr>
            <p:ph type="title"/>
          </p:nvPr>
        </p:nvSpPr>
        <p:spPr>
          <a:xfrm>
            <a:off x="364468" y="3504079"/>
            <a:ext cx="9963000" cy="1237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61" name="Google Shape;61;p3"/>
          <p:cNvSpPr txBox="1">
            <a:spLocks noGrp="1"/>
          </p:cNvSpPr>
          <p:nvPr>
            <p:ph type="title" idx="2" hasCustomPrompt="1"/>
          </p:nvPr>
        </p:nvSpPr>
        <p:spPr>
          <a:xfrm>
            <a:off x="3383950" y="1968525"/>
            <a:ext cx="3924000" cy="1357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62" name="Google Shape;62;p3"/>
          <p:cNvSpPr txBox="1">
            <a:spLocks noGrp="1"/>
          </p:cNvSpPr>
          <p:nvPr>
            <p:ph type="subTitle" idx="1"/>
          </p:nvPr>
        </p:nvSpPr>
        <p:spPr>
          <a:xfrm>
            <a:off x="1353600" y="4718491"/>
            <a:ext cx="7984800" cy="57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000">
                <a:latin typeface="Roboto"/>
                <a:ea typeface="Roboto"/>
                <a:cs typeface="Roboto"/>
                <a:sym typeface="Roboto"/>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63" name="Google Shape;63;p3"/>
          <p:cNvSpPr/>
          <p:nvPr/>
        </p:nvSpPr>
        <p:spPr>
          <a:xfrm rot="10800000" flipH="1">
            <a:off x="101104" y="-1"/>
            <a:ext cx="1645268" cy="2235367"/>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3"/>
          <p:cNvSpPr/>
          <p:nvPr/>
        </p:nvSpPr>
        <p:spPr>
          <a:xfrm>
            <a:off x="872550" y="5296902"/>
            <a:ext cx="685068" cy="2318322"/>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3"/>
          <p:cNvSpPr/>
          <p:nvPr/>
        </p:nvSpPr>
        <p:spPr>
          <a:xfrm>
            <a:off x="8795125" y="5545151"/>
            <a:ext cx="1896863" cy="2031550"/>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3"/>
          <p:cNvSpPr/>
          <p:nvPr/>
        </p:nvSpPr>
        <p:spPr>
          <a:xfrm>
            <a:off x="6952562" y="562226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3"/>
          <p:cNvSpPr/>
          <p:nvPr/>
        </p:nvSpPr>
        <p:spPr>
          <a:xfrm rot="-917309">
            <a:off x="560163" y="6164526"/>
            <a:ext cx="1609813" cy="1051618"/>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3"/>
          <p:cNvSpPr/>
          <p:nvPr/>
        </p:nvSpPr>
        <p:spPr>
          <a:xfrm>
            <a:off x="9175925" y="574952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 name="Google Shape;69;p3"/>
          <p:cNvSpPr/>
          <p:nvPr/>
        </p:nvSpPr>
        <p:spPr>
          <a:xfrm>
            <a:off x="1353600" y="139487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70"/>
        <p:cNvGrpSpPr/>
        <p:nvPr/>
      </p:nvGrpSpPr>
      <p:grpSpPr>
        <a:xfrm>
          <a:off x="0" y="0"/>
          <a:ext cx="0" cy="0"/>
          <a:chOff x="0" y="0"/>
          <a:chExt cx="0" cy="0"/>
        </a:xfrm>
      </p:grpSpPr>
      <p:sp>
        <p:nvSpPr>
          <p:cNvPr id="71" name="Google Shape;71;p4"/>
          <p:cNvSpPr txBox="1">
            <a:spLocks noGrp="1"/>
          </p:cNvSpPr>
          <p:nvPr>
            <p:ph type="body" idx="1"/>
          </p:nvPr>
        </p:nvSpPr>
        <p:spPr>
          <a:xfrm>
            <a:off x="427200" y="2132825"/>
            <a:ext cx="9391200" cy="4755600"/>
          </a:xfrm>
          <a:prstGeom prst="rect">
            <a:avLst/>
          </a:prstGeom>
        </p:spPr>
        <p:txBody>
          <a:bodyPr spcFirstLastPara="1" wrap="square" lIns="91425" tIns="91425" rIns="91425" bIns="91425" anchor="t" anchorCtr="0">
            <a:noAutofit/>
          </a:bodyPr>
          <a:lstStyle>
            <a:lvl1pPr marL="457200" lvl="0" indent="-274320" rtl="0">
              <a:spcBef>
                <a:spcPts val="0"/>
              </a:spcBef>
              <a:spcAft>
                <a:spcPts val="0"/>
              </a:spcAft>
              <a:buClr>
                <a:schemeClr val="accent2"/>
              </a:buClr>
              <a:buSzPts val="720"/>
              <a:buAutoNum type="arabicPeriod"/>
              <a:defRPr sz="1600"/>
            </a:lvl1pPr>
            <a:lvl2pPr marL="914400" lvl="1" indent="-264160" rtl="0">
              <a:spcBef>
                <a:spcPts val="0"/>
              </a:spcBef>
              <a:spcAft>
                <a:spcPts val="0"/>
              </a:spcAft>
              <a:buClr>
                <a:schemeClr val="accent2"/>
              </a:buClr>
              <a:buSzPts val="560"/>
              <a:buChar char="●"/>
              <a:defRPr sz="1600"/>
            </a:lvl2pPr>
            <a:lvl3pPr marL="1371600" lvl="2" indent="-264160" rtl="0">
              <a:spcBef>
                <a:spcPts val="0"/>
              </a:spcBef>
              <a:spcAft>
                <a:spcPts val="0"/>
              </a:spcAft>
              <a:buClr>
                <a:schemeClr val="dk2"/>
              </a:buClr>
              <a:buSzPts val="560"/>
              <a:buFont typeface="Roboto"/>
              <a:buChar char="■"/>
              <a:defRPr/>
            </a:lvl3pPr>
            <a:lvl4pPr marL="1828800" lvl="3" indent="-264160" rtl="0">
              <a:spcBef>
                <a:spcPts val="0"/>
              </a:spcBef>
              <a:spcAft>
                <a:spcPts val="0"/>
              </a:spcAft>
              <a:buClr>
                <a:schemeClr val="dk2"/>
              </a:buClr>
              <a:buSzPts val="560"/>
              <a:buFont typeface="Roboto"/>
              <a:buChar char="●"/>
              <a:defRPr/>
            </a:lvl4pPr>
            <a:lvl5pPr marL="2286000" lvl="4" indent="-264160" rtl="0">
              <a:spcBef>
                <a:spcPts val="0"/>
              </a:spcBef>
              <a:spcAft>
                <a:spcPts val="0"/>
              </a:spcAft>
              <a:buClr>
                <a:schemeClr val="dk2"/>
              </a:buClr>
              <a:buSzPts val="560"/>
              <a:buFont typeface="Roboto"/>
              <a:buChar char="○"/>
              <a:defRPr/>
            </a:lvl5pPr>
            <a:lvl6pPr marL="2743200" lvl="5" indent="-264160" rtl="0">
              <a:spcBef>
                <a:spcPts val="0"/>
              </a:spcBef>
              <a:spcAft>
                <a:spcPts val="0"/>
              </a:spcAft>
              <a:buClr>
                <a:schemeClr val="dk2"/>
              </a:buClr>
              <a:buSzPts val="560"/>
              <a:buFont typeface="Roboto"/>
              <a:buChar char="■"/>
              <a:defRPr/>
            </a:lvl6pPr>
            <a:lvl7pPr marL="3200400" lvl="6" indent="-264160" rtl="0">
              <a:spcBef>
                <a:spcPts val="0"/>
              </a:spcBef>
              <a:spcAft>
                <a:spcPts val="0"/>
              </a:spcAft>
              <a:buClr>
                <a:schemeClr val="dk2"/>
              </a:buClr>
              <a:buSzPts val="560"/>
              <a:buFont typeface="Roboto"/>
              <a:buChar char="●"/>
              <a:defRPr/>
            </a:lvl7pPr>
            <a:lvl8pPr marL="3657600" lvl="7" indent="-264159" rtl="0">
              <a:spcBef>
                <a:spcPts val="0"/>
              </a:spcBef>
              <a:spcAft>
                <a:spcPts val="0"/>
              </a:spcAft>
              <a:buClr>
                <a:schemeClr val="dk2"/>
              </a:buClr>
              <a:buSzPts val="560"/>
              <a:buFont typeface="Roboto"/>
              <a:buChar char="○"/>
              <a:defRPr/>
            </a:lvl8pPr>
            <a:lvl9pPr marL="4114800" lvl="8" indent="-264159" rtl="0">
              <a:spcBef>
                <a:spcPts val="0"/>
              </a:spcBef>
              <a:spcAft>
                <a:spcPts val="0"/>
              </a:spcAft>
              <a:buClr>
                <a:schemeClr val="dk2"/>
              </a:buClr>
              <a:buSzPts val="560"/>
              <a:buFont typeface="Roboto"/>
              <a:buChar char="■"/>
              <a:defRPr/>
            </a:lvl9pPr>
          </a:lstStyle>
          <a:p>
            <a:endParaRPr/>
          </a:p>
        </p:txBody>
      </p:sp>
      <p:sp>
        <p:nvSpPr>
          <p:cNvPr id="72" name="Google Shape;72;p4"/>
          <p:cNvSpPr/>
          <p:nvPr/>
        </p:nvSpPr>
        <p:spPr>
          <a:xfrm rot="10800000" flipH="1">
            <a:off x="8341550" y="-4"/>
            <a:ext cx="2335477" cy="2324830"/>
          </a:xfrm>
          <a:custGeom>
            <a:avLst/>
            <a:gdLst/>
            <a:ahLst/>
            <a:cxnLst/>
            <a:rect l="l" t="t" r="r" b="b"/>
            <a:pathLst>
              <a:path w="35382" h="38087" extrusionOk="0">
                <a:moveTo>
                  <a:pt x="35351" y="1"/>
                </a:moveTo>
                <a:cubicBezTo>
                  <a:pt x="26809" y="12129"/>
                  <a:pt x="15928" y="25867"/>
                  <a:pt x="5502" y="34317"/>
                </a:cubicBezTo>
                <a:cubicBezTo>
                  <a:pt x="3769" y="35716"/>
                  <a:pt x="2007" y="37114"/>
                  <a:pt x="0" y="38086"/>
                </a:cubicBezTo>
                <a:lnTo>
                  <a:pt x="7812" y="38086"/>
                </a:lnTo>
                <a:cubicBezTo>
                  <a:pt x="17174" y="30488"/>
                  <a:pt x="27357" y="19120"/>
                  <a:pt x="35381" y="6657"/>
                </a:cubicBezTo>
                <a:lnTo>
                  <a:pt x="35351"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4"/>
          <p:cNvSpPr/>
          <p:nvPr/>
        </p:nvSpPr>
        <p:spPr>
          <a:xfrm>
            <a:off x="-126325" y="5161250"/>
            <a:ext cx="838758" cy="841797"/>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4"/>
          <p:cNvSpPr/>
          <p:nvPr/>
        </p:nvSpPr>
        <p:spPr>
          <a:xfrm rot="-3604682">
            <a:off x="8451705" y="636619"/>
            <a:ext cx="1609817" cy="1051620"/>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4"/>
          <p:cNvSpPr/>
          <p:nvPr/>
        </p:nvSpPr>
        <p:spPr>
          <a:xfrm>
            <a:off x="325437" y="5747404"/>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4"/>
          <p:cNvSpPr/>
          <p:nvPr/>
        </p:nvSpPr>
        <p:spPr>
          <a:xfrm>
            <a:off x="9818403" y="406263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4"/>
          <p:cNvSpPr txBox="1">
            <a:spLocks noGrp="1"/>
          </p:cNvSpPr>
          <p:nvPr>
            <p:ph type="title"/>
          </p:nvPr>
        </p:nvSpPr>
        <p:spPr>
          <a:xfrm>
            <a:off x="427200" y="538875"/>
            <a:ext cx="9990000" cy="14760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sz="43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78"/>
        <p:cNvGrpSpPr/>
        <p:nvPr/>
      </p:nvGrpSpPr>
      <p:grpSpPr>
        <a:xfrm>
          <a:off x="0" y="0"/>
          <a:ext cx="0" cy="0"/>
          <a:chOff x="0" y="0"/>
          <a:chExt cx="0" cy="0"/>
        </a:xfrm>
      </p:grpSpPr>
      <p:sp>
        <p:nvSpPr>
          <p:cNvPr id="79" name="Google Shape;79;p5"/>
          <p:cNvSpPr txBox="1">
            <a:spLocks noGrp="1"/>
          </p:cNvSpPr>
          <p:nvPr>
            <p:ph type="title"/>
          </p:nvPr>
        </p:nvSpPr>
        <p:spPr>
          <a:xfrm>
            <a:off x="502275" y="492175"/>
            <a:ext cx="4843800" cy="4698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sz="330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80" name="Google Shape;80;p5"/>
          <p:cNvSpPr txBox="1">
            <a:spLocks noGrp="1"/>
          </p:cNvSpPr>
          <p:nvPr>
            <p:ph type="title" idx="2"/>
          </p:nvPr>
        </p:nvSpPr>
        <p:spPr>
          <a:xfrm>
            <a:off x="502275" y="3425875"/>
            <a:ext cx="4843800" cy="4698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sz="330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81" name="Google Shape;81;p5"/>
          <p:cNvSpPr txBox="1">
            <a:spLocks noGrp="1"/>
          </p:cNvSpPr>
          <p:nvPr>
            <p:ph type="body" idx="1"/>
          </p:nvPr>
        </p:nvSpPr>
        <p:spPr>
          <a:xfrm>
            <a:off x="502275" y="1183375"/>
            <a:ext cx="9518100" cy="4302900"/>
          </a:xfrm>
          <a:prstGeom prst="rect">
            <a:avLst/>
          </a:prstGeom>
        </p:spPr>
        <p:txBody>
          <a:bodyPr spcFirstLastPara="1" wrap="square" lIns="91425" tIns="91425" rIns="91425" bIns="91425" anchor="t" anchorCtr="0">
            <a:noAutofit/>
          </a:bodyPr>
          <a:lstStyle>
            <a:lvl1pPr marL="457200" lvl="0" indent="-274320" rtl="0">
              <a:lnSpc>
                <a:spcPct val="80000"/>
              </a:lnSpc>
              <a:spcBef>
                <a:spcPts val="0"/>
              </a:spcBef>
              <a:spcAft>
                <a:spcPts val="0"/>
              </a:spcAft>
              <a:buSzPts val="720"/>
              <a:buChar char="●"/>
              <a:defRPr sz="1420"/>
            </a:lvl1pPr>
            <a:lvl2pPr marL="914400" lvl="1" indent="-264160" rtl="0">
              <a:spcBef>
                <a:spcPts val="0"/>
              </a:spcBef>
              <a:spcAft>
                <a:spcPts val="0"/>
              </a:spcAft>
              <a:buSzPts val="560"/>
              <a:buChar char="○"/>
              <a:defRPr/>
            </a:lvl2pPr>
            <a:lvl3pPr marL="1371600" lvl="2" indent="-264160" rtl="0">
              <a:spcBef>
                <a:spcPts val="0"/>
              </a:spcBef>
              <a:spcAft>
                <a:spcPts val="0"/>
              </a:spcAft>
              <a:buSzPts val="560"/>
              <a:buChar char="■"/>
              <a:defRPr/>
            </a:lvl3pPr>
            <a:lvl4pPr marL="1828800" lvl="3" indent="-264160" rtl="0">
              <a:spcBef>
                <a:spcPts val="0"/>
              </a:spcBef>
              <a:spcAft>
                <a:spcPts val="0"/>
              </a:spcAft>
              <a:buSzPts val="560"/>
              <a:buChar char="●"/>
              <a:defRPr/>
            </a:lvl4pPr>
            <a:lvl5pPr marL="2286000" lvl="4" indent="-264160" rtl="0">
              <a:spcBef>
                <a:spcPts val="0"/>
              </a:spcBef>
              <a:spcAft>
                <a:spcPts val="0"/>
              </a:spcAft>
              <a:buSzPts val="560"/>
              <a:buChar char="○"/>
              <a:defRPr/>
            </a:lvl5pPr>
            <a:lvl6pPr marL="2743200" lvl="5" indent="-264160" rtl="0">
              <a:spcBef>
                <a:spcPts val="0"/>
              </a:spcBef>
              <a:spcAft>
                <a:spcPts val="0"/>
              </a:spcAft>
              <a:buSzPts val="560"/>
              <a:buChar char="■"/>
              <a:defRPr/>
            </a:lvl6pPr>
            <a:lvl7pPr marL="3200400" lvl="6" indent="-264160" rtl="0">
              <a:spcBef>
                <a:spcPts val="0"/>
              </a:spcBef>
              <a:spcAft>
                <a:spcPts val="0"/>
              </a:spcAft>
              <a:buSzPts val="560"/>
              <a:buChar char="●"/>
              <a:defRPr/>
            </a:lvl7pPr>
            <a:lvl8pPr marL="3657600" lvl="7" indent="-264159" rtl="0">
              <a:spcBef>
                <a:spcPts val="0"/>
              </a:spcBef>
              <a:spcAft>
                <a:spcPts val="0"/>
              </a:spcAft>
              <a:buSzPts val="560"/>
              <a:buChar char="○"/>
              <a:defRPr/>
            </a:lvl8pPr>
            <a:lvl9pPr marL="4114800" lvl="8" indent="-264159" rtl="0">
              <a:spcBef>
                <a:spcPts val="0"/>
              </a:spcBef>
              <a:spcAft>
                <a:spcPts val="0"/>
              </a:spcAft>
              <a:buSzPts val="560"/>
              <a:buChar char="■"/>
              <a:defRPr/>
            </a:lvl9pPr>
          </a:lstStyle>
          <a:p>
            <a:endParaRPr/>
          </a:p>
        </p:txBody>
      </p:sp>
      <p:sp>
        <p:nvSpPr>
          <p:cNvPr id="82" name="Google Shape;82;p5"/>
          <p:cNvSpPr txBox="1">
            <a:spLocks noGrp="1"/>
          </p:cNvSpPr>
          <p:nvPr>
            <p:ph type="body" idx="3"/>
          </p:nvPr>
        </p:nvSpPr>
        <p:spPr>
          <a:xfrm>
            <a:off x="502275" y="4865751"/>
            <a:ext cx="9963000" cy="15921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83" name="Google Shape;83;p5"/>
          <p:cNvSpPr/>
          <p:nvPr/>
        </p:nvSpPr>
        <p:spPr>
          <a:xfrm>
            <a:off x="9074525" y="1"/>
            <a:ext cx="739248" cy="1380818"/>
          </a:xfrm>
          <a:custGeom>
            <a:avLst/>
            <a:gdLst/>
            <a:ahLst/>
            <a:cxnLst/>
            <a:rect l="l" t="t" r="r" b="b"/>
            <a:pathLst>
              <a:path w="7326" h="13684" extrusionOk="0">
                <a:moveTo>
                  <a:pt x="0" y="1"/>
                </a:moveTo>
                <a:cubicBezTo>
                  <a:pt x="122" y="3526"/>
                  <a:pt x="213" y="6809"/>
                  <a:pt x="304" y="10335"/>
                </a:cubicBezTo>
                <a:cubicBezTo>
                  <a:pt x="334" y="11065"/>
                  <a:pt x="365" y="11855"/>
                  <a:pt x="669" y="12524"/>
                </a:cubicBezTo>
                <a:cubicBezTo>
                  <a:pt x="957" y="13158"/>
                  <a:pt x="1601" y="13683"/>
                  <a:pt x="2290" y="13683"/>
                </a:cubicBezTo>
                <a:cubicBezTo>
                  <a:pt x="2327" y="13683"/>
                  <a:pt x="2364" y="13682"/>
                  <a:pt x="2401" y="13679"/>
                </a:cubicBezTo>
                <a:cubicBezTo>
                  <a:pt x="3313" y="13587"/>
                  <a:pt x="3860" y="12736"/>
                  <a:pt x="4286" y="11946"/>
                </a:cubicBezTo>
                <a:cubicBezTo>
                  <a:pt x="4803" y="11034"/>
                  <a:pt x="5289" y="10122"/>
                  <a:pt x="5806" y="9210"/>
                </a:cubicBezTo>
                <a:cubicBezTo>
                  <a:pt x="6262" y="8359"/>
                  <a:pt x="6748" y="7508"/>
                  <a:pt x="6991" y="6566"/>
                </a:cubicBezTo>
                <a:cubicBezTo>
                  <a:pt x="7204" y="5776"/>
                  <a:pt x="7265" y="4955"/>
                  <a:pt x="7265" y="4134"/>
                </a:cubicBezTo>
                <a:cubicBezTo>
                  <a:pt x="7325" y="2767"/>
                  <a:pt x="7234" y="1368"/>
                  <a:pt x="7143"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5"/>
          <p:cNvSpPr/>
          <p:nvPr/>
        </p:nvSpPr>
        <p:spPr>
          <a:xfrm flipH="1">
            <a:off x="8820004" y="5324624"/>
            <a:ext cx="1645268" cy="2235367"/>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5"/>
          <p:cNvSpPr/>
          <p:nvPr/>
        </p:nvSpPr>
        <p:spPr>
          <a:xfrm rot="-917309">
            <a:off x="7598276" y="5212614"/>
            <a:ext cx="1609813" cy="1051618"/>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5"/>
          <p:cNvSpPr/>
          <p:nvPr/>
        </p:nvSpPr>
        <p:spPr>
          <a:xfrm>
            <a:off x="7998850" y="74882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5"/>
          <p:cNvSpPr/>
          <p:nvPr/>
        </p:nvSpPr>
        <p:spPr>
          <a:xfrm>
            <a:off x="9557228" y="440473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88"/>
        <p:cNvGrpSpPr/>
        <p:nvPr/>
      </p:nvGrpSpPr>
      <p:grpSpPr>
        <a:xfrm>
          <a:off x="0" y="0"/>
          <a:ext cx="0" cy="0"/>
          <a:chOff x="0" y="0"/>
          <a:chExt cx="0" cy="0"/>
        </a:xfrm>
      </p:grpSpPr>
      <p:sp>
        <p:nvSpPr>
          <p:cNvPr id="89" name="Google Shape;89;p6"/>
          <p:cNvSpPr/>
          <p:nvPr/>
        </p:nvSpPr>
        <p:spPr>
          <a:xfrm rot="10800000" flipH="1">
            <a:off x="3452425" y="-18900"/>
            <a:ext cx="1570490" cy="2311209"/>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6"/>
          <p:cNvSpPr/>
          <p:nvPr/>
        </p:nvSpPr>
        <p:spPr>
          <a:xfrm>
            <a:off x="0" y="0"/>
            <a:ext cx="3542700" cy="7560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6"/>
          <p:cNvSpPr txBox="1">
            <a:spLocks noGrp="1"/>
          </p:cNvSpPr>
          <p:nvPr>
            <p:ph type="title"/>
          </p:nvPr>
        </p:nvSpPr>
        <p:spPr>
          <a:xfrm>
            <a:off x="362100" y="3310375"/>
            <a:ext cx="28419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700"/>
              <a:buNone/>
              <a:defRPr sz="1700"/>
            </a:lvl1pPr>
            <a:lvl2pPr lvl="1" rtl="0">
              <a:spcBef>
                <a:spcPts val="0"/>
              </a:spcBef>
              <a:spcAft>
                <a:spcPts val="0"/>
              </a:spcAft>
              <a:buSzPts val="1700"/>
              <a:buNone/>
              <a:defRPr sz="1700"/>
            </a:lvl2pPr>
            <a:lvl3pPr lvl="2" rtl="0">
              <a:spcBef>
                <a:spcPts val="0"/>
              </a:spcBef>
              <a:spcAft>
                <a:spcPts val="0"/>
              </a:spcAft>
              <a:buSzPts val="1700"/>
              <a:buNone/>
              <a:defRPr sz="1700"/>
            </a:lvl3pPr>
            <a:lvl4pPr lvl="3" rtl="0">
              <a:spcBef>
                <a:spcPts val="0"/>
              </a:spcBef>
              <a:spcAft>
                <a:spcPts val="0"/>
              </a:spcAft>
              <a:buSzPts val="1700"/>
              <a:buNone/>
              <a:defRPr sz="1700"/>
            </a:lvl4pPr>
            <a:lvl5pPr lvl="4" rtl="0">
              <a:spcBef>
                <a:spcPts val="0"/>
              </a:spcBef>
              <a:spcAft>
                <a:spcPts val="0"/>
              </a:spcAft>
              <a:buSzPts val="1700"/>
              <a:buNone/>
              <a:defRPr sz="1700"/>
            </a:lvl5pPr>
            <a:lvl6pPr lvl="5" rtl="0">
              <a:spcBef>
                <a:spcPts val="0"/>
              </a:spcBef>
              <a:spcAft>
                <a:spcPts val="0"/>
              </a:spcAft>
              <a:buSzPts val="1700"/>
              <a:buNone/>
              <a:defRPr sz="1700"/>
            </a:lvl6pPr>
            <a:lvl7pPr lvl="6" rtl="0">
              <a:spcBef>
                <a:spcPts val="0"/>
              </a:spcBef>
              <a:spcAft>
                <a:spcPts val="0"/>
              </a:spcAft>
              <a:buSzPts val="1700"/>
              <a:buNone/>
              <a:defRPr sz="1700"/>
            </a:lvl7pPr>
            <a:lvl8pPr lvl="7" rtl="0">
              <a:spcBef>
                <a:spcPts val="0"/>
              </a:spcBef>
              <a:spcAft>
                <a:spcPts val="0"/>
              </a:spcAft>
              <a:buSzPts val="1700"/>
              <a:buNone/>
              <a:defRPr sz="1700"/>
            </a:lvl8pPr>
            <a:lvl9pPr lvl="8" rtl="0">
              <a:spcBef>
                <a:spcPts val="0"/>
              </a:spcBef>
              <a:spcAft>
                <a:spcPts val="0"/>
              </a:spcAft>
              <a:buSzPts val="1700"/>
              <a:buNone/>
              <a:defRPr sz="1700"/>
            </a:lvl9pPr>
          </a:lstStyle>
          <a:p>
            <a:endParaRPr/>
          </a:p>
        </p:txBody>
      </p:sp>
      <p:sp>
        <p:nvSpPr>
          <p:cNvPr id="92" name="Google Shape;92;p6"/>
          <p:cNvSpPr/>
          <p:nvPr/>
        </p:nvSpPr>
        <p:spPr>
          <a:xfrm>
            <a:off x="7149300" y="0"/>
            <a:ext cx="3542700" cy="75600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3" name="Google Shape;93;p6"/>
          <p:cNvSpPr/>
          <p:nvPr/>
        </p:nvSpPr>
        <p:spPr>
          <a:xfrm>
            <a:off x="7139200" y="0"/>
            <a:ext cx="2025744" cy="2738080"/>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6"/>
          <p:cNvSpPr/>
          <p:nvPr/>
        </p:nvSpPr>
        <p:spPr>
          <a:xfrm rot="10800000" flipH="1">
            <a:off x="-11025" y="5717383"/>
            <a:ext cx="3627448" cy="1859267"/>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5" name="Google Shape;95;p6"/>
          <p:cNvSpPr/>
          <p:nvPr/>
        </p:nvSpPr>
        <p:spPr>
          <a:xfrm rot="10800000" flipH="1">
            <a:off x="-86100" y="-11871"/>
            <a:ext cx="1412132" cy="1918621"/>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6"/>
          <p:cNvSpPr/>
          <p:nvPr/>
        </p:nvSpPr>
        <p:spPr>
          <a:xfrm>
            <a:off x="7990862" y="576804"/>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6"/>
          <p:cNvSpPr/>
          <p:nvPr/>
        </p:nvSpPr>
        <p:spPr>
          <a:xfrm rot="-917309">
            <a:off x="8101013" y="1315389"/>
            <a:ext cx="1609813" cy="1051618"/>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6"/>
          <p:cNvSpPr/>
          <p:nvPr/>
        </p:nvSpPr>
        <p:spPr>
          <a:xfrm>
            <a:off x="425116" y="415318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99" name="Google Shape;99;p6"/>
          <p:cNvSpPr/>
          <p:nvPr/>
        </p:nvSpPr>
        <p:spPr>
          <a:xfrm>
            <a:off x="958425" y="101700"/>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6"/>
          <p:cNvSpPr/>
          <p:nvPr/>
        </p:nvSpPr>
        <p:spPr>
          <a:xfrm>
            <a:off x="3317875" y="6937600"/>
            <a:ext cx="838757" cy="841797"/>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6"/>
          <p:cNvSpPr/>
          <p:nvPr/>
        </p:nvSpPr>
        <p:spPr>
          <a:xfrm rot="-2155588">
            <a:off x="3051977" y="225304"/>
            <a:ext cx="1609822" cy="1051623"/>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6"/>
          <p:cNvSpPr/>
          <p:nvPr/>
        </p:nvSpPr>
        <p:spPr>
          <a:xfrm>
            <a:off x="3607712" y="5838054"/>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3" name="Google Shape;103;p6"/>
          <p:cNvSpPr/>
          <p:nvPr/>
        </p:nvSpPr>
        <p:spPr>
          <a:xfrm>
            <a:off x="6540150" y="64016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4" name="Google Shape;104;p6"/>
          <p:cNvSpPr txBox="1">
            <a:spLocks noGrp="1"/>
          </p:cNvSpPr>
          <p:nvPr>
            <p:ph type="title" idx="2"/>
          </p:nvPr>
        </p:nvSpPr>
        <p:spPr>
          <a:xfrm>
            <a:off x="4186375" y="1452875"/>
            <a:ext cx="2334300" cy="10026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270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105" name="Google Shape;105;p6"/>
          <p:cNvSpPr txBox="1">
            <a:spLocks noGrp="1"/>
          </p:cNvSpPr>
          <p:nvPr>
            <p:ph type="title" idx="3"/>
          </p:nvPr>
        </p:nvSpPr>
        <p:spPr>
          <a:xfrm>
            <a:off x="7488025" y="2576401"/>
            <a:ext cx="2841900" cy="23361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50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106" name="Google Shape;106;p6"/>
          <p:cNvSpPr/>
          <p:nvPr/>
        </p:nvSpPr>
        <p:spPr>
          <a:xfrm rot="10800000">
            <a:off x="7106925" y="5717383"/>
            <a:ext cx="3627448" cy="1859267"/>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6"/>
          <p:cNvSpPr/>
          <p:nvPr/>
        </p:nvSpPr>
        <p:spPr>
          <a:xfrm>
            <a:off x="8795125" y="5062950"/>
            <a:ext cx="1896863" cy="2513708"/>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6"/>
          <p:cNvSpPr/>
          <p:nvPr/>
        </p:nvSpPr>
        <p:spPr>
          <a:xfrm>
            <a:off x="9767103" y="5781852"/>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09" name="Google Shape;109;p6"/>
          <p:cNvSpPr/>
          <p:nvPr/>
        </p:nvSpPr>
        <p:spPr>
          <a:xfrm>
            <a:off x="7149300" y="4821973"/>
            <a:ext cx="1744674" cy="2738066"/>
          </a:xfrm>
          <a:custGeom>
            <a:avLst/>
            <a:gdLst/>
            <a:ahLst/>
            <a:cxnLst/>
            <a:rect l="l" t="t" r="r" b="b"/>
            <a:pathLst>
              <a:path w="21217" h="39546" extrusionOk="0">
                <a:moveTo>
                  <a:pt x="0" y="0"/>
                </a:moveTo>
                <a:lnTo>
                  <a:pt x="0" y="8572"/>
                </a:lnTo>
                <a:cubicBezTo>
                  <a:pt x="4742" y="20852"/>
                  <a:pt x="8359" y="29393"/>
                  <a:pt x="16718" y="39545"/>
                </a:cubicBezTo>
                <a:lnTo>
                  <a:pt x="21216" y="39545"/>
                </a:lnTo>
                <a:cubicBezTo>
                  <a:pt x="12250" y="28633"/>
                  <a:pt x="5259" y="13131"/>
                  <a:pt x="0" y="0"/>
                </a:cubicBezTo>
                <a:close/>
              </a:path>
            </a:pathLst>
          </a:custGeom>
          <a:solidFill>
            <a:srgbClr val="FCC6BF">
              <a:alpha val="703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6"/>
          <p:cNvSpPr/>
          <p:nvPr/>
        </p:nvSpPr>
        <p:spPr>
          <a:xfrm>
            <a:off x="7720275" y="5803813"/>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6"/>
          <p:cNvSpPr txBox="1"/>
          <p:nvPr/>
        </p:nvSpPr>
        <p:spPr>
          <a:xfrm>
            <a:off x="3557700" y="6589800"/>
            <a:ext cx="3591600" cy="6051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None/>
            </a:pPr>
            <a:r>
              <a:rPr lang="en" sz="1000">
                <a:solidFill>
                  <a:schemeClr val="dk1"/>
                </a:solidFill>
                <a:latin typeface="Arimo"/>
                <a:ea typeface="Arimo"/>
                <a:cs typeface="Arimo"/>
                <a:sym typeface="Arimo"/>
              </a:rPr>
              <a:t>This template was created by </a:t>
            </a:r>
            <a:r>
              <a:rPr lang="en" sz="1000" b="1">
                <a:solidFill>
                  <a:schemeClr val="dk1"/>
                </a:solidFill>
                <a:uFill>
                  <a:noFill/>
                </a:uFill>
                <a:latin typeface="Arimo"/>
                <a:ea typeface="Arimo"/>
                <a:cs typeface="Arimo"/>
                <a:sym typeface="Arimo"/>
                <a:hlinkClick r:id="rId2">
                  <a:extLst>
                    <a:ext uri="{A12FA001-AC4F-418D-AE19-62706E023703}">
                      <ahyp:hlinkClr xmlns:ahyp="http://schemas.microsoft.com/office/drawing/2018/hyperlinkcolor" val="tx"/>
                    </a:ext>
                  </a:extLst>
                </a:hlinkClick>
              </a:rPr>
              <a:t>Slidesgo</a:t>
            </a:r>
            <a:endParaRPr sz="1000">
              <a:solidFill>
                <a:schemeClr val="dk1"/>
              </a:solidFill>
              <a:latin typeface="Arimo"/>
              <a:ea typeface="Arimo"/>
              <a:cs typeface="Arimo"/>
              <a:sym typeface="Arimo"/>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dk2"/>
        </a:solidFill>
        <a:effectLst/>
      </p:bgPr>
    </p:bg>
    <p:spTree>
      <p:nvGrpSpPr>
        <p:cNvPr id="1" name="Shape 112"/>
        <p:cNvGrpSpPr/>
        <p:nvPr/>
      </p:nvGrpSpPr>
      <p:grpSpPr>
        <a:xfrm>
          <a:off x="0" y="0"/>
          <a:ext cx="0" cy="0"/>
          <a:chOff x="0" y="0"/>
          <a:chExt cx="0" cy="0"/>
        </a:xfrm>
      </p:grpSpPr>
      <p:sp>
        <p:nvSpPr>
          <p:cNvPr id="113" name="Google Shape;113;p7"/>
          <p:cNvSpPr txBox="1">
            <a:spLocks noGrp="1"/>
          </p:cNvSpPr>
          <p:nvPr>
            <p:ph type="body" idx="1"/>
          </p:nvPr>
        </p:nvSpPr>
        <p:spPr>
          <a:xfrm>
            <a:off x="438300" y="2699900"/>
            <a:ext cx="7020600" cy="3289200"/>
          </a:xfrm>
          <a:prstGeom prst="rect">
            <a:avLst/>
          </a:prstGeom>
        </p:spPr>
        <p:txBody>
          <a:bodyPr spcFirstLastPara="1" wrap="square" lIns="91425" tIns="91425" rIns="91425" bIns="91425" anchor="ctr" anchorCtr="0">
            <a:noAutofit/>
          </a:bodyPr>
          <a:lstStyle>
            <a:lvl1pPr marL="457200" lvl="0" indent="-317500" rtl="0">
              <a:spcBef>
                <a:spcPts val="0"/>
              </a:spcBef>
              <a:spcAft>
                <a:spcPts val="0"/>
              </a:spcAft>
              <a:buClr>
                <a:schemeClr val="accent2"/>
              </a:buClr>
              <a:buSzPts val="1400"/>
              <a:buFont typeface="Roboto"/>
              <a:buChar char="●"/>
              <a:defRPr sz="1600"/>
            </a:lvl1pPr>
            <a:lvl2pPr marL="914400" lvl="1" indent="-264160" rtl="0">
              <a:spcBef>
                <a:spcPts val="0"/>
              </a:spcBef>
              <a:spcAft>
                <a:spcPts val="0"/>
              </a:spcAft>
              <a:buClr>
                <a:schemeClr val="dk2"/>
              </a:buClr>
              <a:buSzPts val="560"/>
              <a:buFont typeface="Roboto"/>
              <a:buChar char="○"/>
              <a:defRPr sz="1620"/>
            </a:lvl2pPr>
            <a:lvl3pPr marL="1371600" lvl="2" indent="-264160" rtl="0">
              <a:spcBef>
                <a:spcPts val="0"/>
              </a:spcBef>
              <a:spcAft>
                <a:spcPts val="0"/>
              </a:spcAft>
              <a:buClr>
                <a:schemeClr val="dk2"/>
              </a:buClr>
              <a:buSzPts val="560"/>
              <a:buFont typeface="Roboto"/>
              <a:buChar char="■"/>
              <a:defRPr/>
            </a:lvl3pPr>
            <a:lvl4pPr marL="1828800" lvl="3" indent="-264160" rtl="0">
              <a:spcBef>
                <a:spcPts val="0"/>
              </a:spcBef>
              <a:spcAft>
                <a:spcPts val="0"/>
              </a:spcAft>
              <a:buClr>
                <a:schemeClr val="dk2"/>
              </a:buClr>
              <a:buSzPts val="560"/>
              <a:buFont typeface="Roboto"/>
              <a:buChar char="●"/>
              <a:defRPr/>
            </a:lvl4pPr>
            <a:lvl5pPr marL="2286000" lvl="4" indent="-264160" rtl="0">
              <a:spcBef>
                <a:spcPts val="0"/>
              </a:spcBef>
              <a:spcAft>
                <a:spcPts val="0"/>
              </a:spcAft>
              <a:buClr>
                <a:schemeClr val="dk2"/>
              </a:buClr>
              <a:buSzPts val="560"/>
              <a:buFont typeface="Roboto"/>
              <a:buChar char="○"/>
              <a:defRPr/>
            </a:lvl5pPr>
            <a:lvl6pPr marL="2743200" lvl="5" indent="-264160" rtl="0">
              <a:spcBef>
                <a:spcPts val="0"/>
              </a:spcBef>
              <a:spcAft>
                <a:spcPts val="0"/>
              </a:spcAft>
              <a:buClr>
                <a:schemeClr val="dk2"/>
              </a:buClr>
              <a:buSzPts val="560"/>
              <a:buFont typeface="Roboto"/>
              <a:buChar char="■"/>
              <a:defRPr/>
            </a:lvl6pPr>
            <a:lvl7pPr marL="3200400" lvl="6" indent="-264160" rtl="0">
              <a:spcBef>
                <a:spcPts val="0"/>
              </a:spcBef>
              <a:spcAft>
                <a:spcPts val="0"/>
              </a:spcAft>
              <a:buClr>
                <a:schemeClr val="dk2"/>
              </a:buClr>
              <a:buSzPts val="560"/>
              <a:buFont typeface="Roboto"/>
              <a:buChar char="●"/>
              <a:defRPr/>
            </a:lvl7pPr>
            <a:lvl8pPr marL="3657600" lvl="7" indent="-264159" rtl="0">
              <a:spcBef>
                <a:spcPts val="0"/>
              </a:spcBef>
              <a:spcAft>
                <a:spcPts val="0"/>
              </a:spcAft>
              <a:buClr>
                <a:schemeClr val="dk2"/>
              </a:buClr>
              <a:buSzPts val="560"/>
              <a:buFont typeface="Roboto"/>
              <a:buChar char="○"/>
              <a:defRPr/>
            </a:lvl8pPr>
            <a:lvl9pPr marL="4114800" lvl="8" indent="-264159" rtl="0">
              <a:spcBef>
                <a:spcPts val="0"/>
              </a:spcBef>
              <a:spcAft>
                <a:spcPts val="0"/>
              </a:spcAft>
              <a:buClr>
                <a:schemeClr val="dk2"/>
              </a:buClr>
              <a:buSzPts val="560"/>
              <a:buFont typeface="Roboto"/>
              <a:buChar char="■"/>
              <a:defRPr/>
            </a:lvl9pPr>
          </a:lstStyle>
          <a:p>
            <a:endParaRPr/>
          </a:p>
        </p:txBody>
      </p:sp>
      <p:sp>
        <p:nvSpPr>
          <p:cNvPr id="114" name="Google Shape;114;p7"/>
          <p:cNvSpPr txBox="1">
            <a:spLocks noGrp="1"/>
          </p:cNvSpPr>
          <p:nvPr>
            <p:ph type="title"/>
          </p:nvPr>
        </p:nvSpPr>
        <p:spPr>
          <a:xfrm>
            <a:off x="438300" y="1126700"/>
            <a:ext cx="5755500" cy="1532700"/>
          </a:xfrm>
          <a:prstGeom prst="rect">
            <a:avLst/>
          </a:prstGeom>
        </p:spPr>
        <p:txBody>
          <a:bodyPr spcFirstLastPara="1" wrap="square" lIns="91425" tIns="91425" rIns="91425" bIns="91425" anchor="t" anchorCtr="0">
            <a:noAutofit/>
          </a:bodyPr>
          <a:lstStyle>
            <a:lvl1pPr lvl="0" rtl="0">
              <a:spcBef>
                <a:spcPts val="0"/>
              </a:spcBef>
              <a:spcAft>
                <a:spcPts val="0"/>
              </a:spcAft>
              <a:buSzPts val="3300"/>
              <a:buNone/>
              <a:defRPr sz="43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115" name="Google Shape;115;p7"/>
          <p:cNvSpPr/>
          <p:nvPr/>
        </p:nvSpPr>
        <p:spPr>
          <a:xfrm flipH="1">
            <a:off x="7955750" y="1442300"/>
            <a:ext cx="2774733" cy="6193907"/>
          </a:xfrm>
          <a:custGeom>
            <a:avLst/>
            <a:gdLst/>
            <a:ahLst/>
            <a:cxnLst/>
            <a:rect l="l" t="t" r="r" b="b"/>
            <a:pathLst>
              <a:path w="34682" h="77419" extrusionOk="0">
                <a:moveTo>
                  <a:pt x="0" y="1"/>
                </a:moveTo>
                <a:cubicBezTo>
                  <a:pt x="18055" y="21733"/>
                  <a:pt x="28663" y="49241"/>
                  <a:pt x="30730" y="77418"/>
                </a:cubicBezTo>
                <a:lnTo>
                  <a:pt x="34682" y="77418"/>
                </a:lnTo>
                <a:cubicBezTo>
                  <a:pt x="32615" y="49241"/>
                  <a:pt x="22554" y="21733"/>
                  <a:pt x="452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6" name="Google Shape;116;p7"/>
          <p:cNvGrpSpPr/>
          <p:nvPr/>
        </p:nvGrpSpPr>
        <p:grpSpPr>
          <a:xfrm rot="-5400000">
            <a:off x="7734302" y="5615798"/>
            <a:ext cx="1166101" cy="2874713"/>
            <a:chOff x="9148577" y="4685298"/>
            <a:chExt cx="1166101" cy="2874713"/>
          </a:xfrm>
        </p:grpSpPr>
        <p:sp>
          <p:nvSpPr>
            <p:cNvPr id="117" name="Google Shape;117;p7"/>
            <p:cNvSpPr/>
            <p:nvPr/>
          </p:nvSpPr>
          <p:spPr>
            <a:xfrm rot="-5400000">
              <a:off x="8294272" y="5539604"/>
              <a:ext cx="2874713" cy="1166101"/>
            </a:xfrm>
            <a:custGeom>
              <a:avLst/>
              <a:gdLst/>
              <a:ahLst/>
              <a:cxnLst/>
              <a:rect l="l" t="t" r="r" b="b"/>
              <a:pathLst>
                <a:path w="28664" h="11627" extrusionOk="0">
                  <a:moveTo>
                    <a:pt x="24240" y="0"/>
                  </a:moveTo>
                  <a:cubicBezTo>
                    <a:pt x="22650" y="0"/>
                    <a:pt x="21063" y="189"/>
                    <a:pt x="19488" y="189"/>
                  </a:cubicBezTo>
                  <a:cubicBezTo>
                    <a:pt x="19131" y="189"/>
                    <a:pt x="18775" y="179"/>
                    <a:pt x="18420" y="155"/>
                  </a:cubicBezTo>
                  <a:cubicBezTo>
                    <a:pt x="17931" y="134"/>
                    <a:pt x="17434" y="126"/>
                    <a:pt x="16933" y="126"/>
                  </a:cubicBezTo>
                  <a:cubicBezTo>
                    <a:pt x="15512" y="126"/>
                    <a:pt x="14059" y="190"/>
                    <a:pt x="12674" y="190"/>
                  </a:cubicBezTo>
                  <a:cubicBezTo>
                    <a:pt x="12480" y="190"/>
                    <a:pt x="12288" y="189"/>
                    <a:pt x="12098" y="186"/>
                  </a:cubicBezTo>
                  <a:cubicBezTo>
                    <a:pt x="11871" y="182"/>
                    <a:pt x="11642" y="181"/>
                    <a:pt x="11412" y="181"/>
                  </a:cubicBezTo>
                  <a:cubicBezTo>
                    <a:pt x="9541" y="181"/>
                    <a:pt x="7568" y="280"/>
                    <a:pt x="5836" y="307"/>
                  </a:cubicBezTo>
                  <a:cubicBezTo>
                    <a:pt x="4286" y="307"/>
                    <a:pt x="1277" y="368"/>
                    <a:pt x="0" y="824"/>
                  </a:cubicBezTo>
                  <a:lnTo>
                    <a:pt x="0" y="10885"/>
                  </a:lnTo>
                  <a:cubicBezTo>
                    <a:pt x="334" y="11219"/>
                    <a:pt x="1945" y="11432"/>
                    <a:pt x="2432" y="11432"/>
                  </a:cubicBezTo>
                  <a:cubicBezTo>
                    <a:pt x="6032" y="11564"/>
                    <a:pt x="9631" y="11627"/>
                    <a:pt x="13231" y="11627"/>
                  </a:cubicBezTo>
                  <a:cubicBezTo>
                    <a:pt x="17960" y="11627"/>
                    <a:pt x="22688" y="11518"/>
                    <a:pt x="27417" y="11311"/>
                  </a:cubicBezTo>
                  <a:cubicBezTo>
                    <a:pt x="27630" y="11311"/>
                    <a:pt x="27842" y="11280"/>
                    <a:pt x="28025" y="11159"/>
                  </a:cubicBezTo>
                  <a:cubicBezTo>
                    <a:pt x="28177" y="11007"/>
                    <a:pt x="28238" y="10763"/>
                    <a:pt x="28238" y="10551"/>
                  </a:cubicBezTo>
                  <a:cubicBezTo>
                    <a:pt x="28663" y="7238"/>
                    <a:pt x="28086" y="3833"/>
                    <a:pt x="26596" y="854"/>
                  </a:cubicBezTo>
                  <a:cubicBezTo>
                    <a:pt x="26444" y="611"/>
                    <a:pt x="26292" y="338"/>
                    <a:pt x="26049" y="186"/>
                  </a:cubicBezTo>
                  <a:cubicBezTo>
                    <a:pt x="25836" y="64"/>
                    <a:pt x="25563" y="34"/>
                    <a:pt x="25320" y="34"/>
                  </a:cubicBezTo>
                  <a:cubicBezTo>
                    <a:pt x="24960" y="10"/>
                    <a:pt x="24599" y="0"/>
                    <a:pt x="242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7"/>
            <p:cNvSpPr/>
            <p:nvPr/>
          </p:nvSpPr>
          <p:spPr>
            <a:xfrm rot="-5400000">
              <a:off x="9658724" y="7259287"/>
              <a:ext cx="192156" cy="196072"/>
            </a:xfrm>
            <a:custGeom>
              <a:avLst/>
              <a:gdLst/>
              <a:ahLst/>
              <a:cxnLst/>
              <a:rect l="l" t="t" r="r" b="b"/>
              <a:pathLst>
                <a:path w="1916" h="1955" extrusionOk="0">
                  <a:moveTo>
                    <a:pt x="652" y="1"/>
                  </a:moveTo>
                  <a:cubicBezTo>
                    <a:pt x="481" y="1"/>
                    <a:pt x="319" y="69"/>
                    <a:pt x="214" y="195"/>
                  </a:cubicBezTo>
                  <a:cubicBezTo>
                    <a:pt x="1" y="468"/>
                    <a:pt x="153" y="742"/>
                    <a:pt x="335" y="955"/>
                  </a:cubicBezTo>
                  <a:cubicBezTo>
                    <a:pt x="548" y="1289"/>
                    <a:pt x="852" y="1563"/>
                    <a:pt x="1156" y="1806"/>
                  </a:cubicBezTo>
                  <a:cubicBezTo>
                    <a:pt x="1278" y="1887"/>
                    <a:pt x="1426" y="1954"/>
                    <a:pt x="1557" y="1954"/>
                  </a:cubicBezTo>
                  <a:cubicBezTo>
                    <a:pt x="1622" y="1954"/>
                    <a:pt x="1683" y="1938"/>
                    <a:pt x="1733" y="1897"/>
                  </a:cubicBezTo>
                  <a:cubicBezTo>
                    <a:pt x="1794" y="1836"/>
                    <a:pt x="1825" y="1775"/>
                    <a:pt x="1825" y="1684"/>
                  </a:cubicBezTo>
                  <a:cubicBezTo>
                    <a:pt x="1916" y="1350"/>
                    <a:pt x="1733" y="1016"/>
                    <a:pt x="1551" y="742"/>
                  </a:cubicBezTo>
                  <a:cubicBezTo>
                    <a:pt x="1399" y="468"/>
                    <a:pt x="1186" y="134"/>
                    <a:pt x="882" y="43"/>
                  </a:cubicBezTo>
                  <a:cubicBezTo>
                    <a:pt x="807" y="15"/>
                    <a:pt x="729" y="1"/>
                    <a:pt x="6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7"/>
            <p:cNvSpPr/>
            <p:nvPr/>
          </p:nvSpPr>
          <p:spPr>
            <a:xfrm rot="-5400000">
              <a:off x="9488325" y="6999734"/>
              <a:ext cx="183029" cy="163276"/>
            </a:xfrm>
            <a:custGeom>
              <a:avLst/>
              <a:gdLst/>
              <a:ahLst/>
              <a:cxnLst/>
              <a:rect l="l" t="t" r="r" b="b"/>
              <a:pathLst>
                <a:path w="1825" h="1628" extrusionOk="0">
                  <a:moveTo>
                    <a:pt x="860" y="0"/>
                  </a:moveTo>
                  <a:cubicBezTo>
                    <a:pt x="680" y="0"/>
                    <a:pt x="479" y="62"/>
                    <a:pt x="335" y="165"/>
                  </a:cubicBezTo>
                  <a:cubicBezTo>
                    <a:pt x="243" y="226"/>
                    <a:pt x="183" y="347"/>
                    <a:pt x="122" y="438"/>
                  </a:cubicBezTo>
                  <a:cubicBezTo>
                    <a:pt x="0" y="621"/>
                    <a:pt x="0" y="742"/>
                    <a:pt x="122" y="894"/>
                  </a:cubicBezTo>
                  <a:cubicBezTo>
                    <a:pt x="304" y="1138"/>
                    <a:pt x="487" y="1381"/>
                    <a:pt x="760" y="1502"/>
                  </a:cubicBezTo>
                  <a:cubicBezTo>
                    <a:pt x="887" y="1582"/>
                    <a:pt x="1039" y="1628"/>
                    <a:pt x="1190" y="1628"/>
                  </a:cubicBezTo>
                  <a:cubicBezTo>
                    <a:pt x="1328" y="1628"/>
                    <a:pt x="1465" y="1589"/>
                    <a:pt x="1581" y="1502"/>
                  </a:cubicBezTo>
                  <a:cubicBezTo>
                    <a:pt x="1763" y="1350"/>
                    <a:pt x="1824" y="1077"/>
                    <a:pt x="1763" y="864"/>
                  </a:cubicBezTo>
                  <a:cubicBezTo>
                    <a:pt x="1733" y="621"/>
                    <a:pt x="1611" y="438"/>
                    <a:pt x="1429" y="256"/>
                  </a:cubicBezTo>
                  <a:cubicBezTo>
                    <a:pt x="1338" y="165"/>
                    <a:pt x="1247" y="104"/>
                    <a:pt x="1095" y="43"/>
                  </a:cubicBezTo>
                  <a:cubicBezTo>
                    <a:pt x="1026" y="14"/>
                    <a:pt x="946" y="0"/>
                    <a:pt x="86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7"/>
            <p:cNvSpPr/>
            <p:nvPr/>
          </p:nvSpPr>
          <p:spPr>
            <a:xfrm rot="-5400000">
              <a:off x="9353329" y="7294890"/>
              <a:ext cx="186038" cy="203995"/>
            </a:xfrm>
            <a:custGeom>
              <a:avLst/>
              <a:gdLst/>
              <a:ahLst/>
              <a:cxnLst/>
              <a:rect l="l" t="t" r="r" b="b"/>
              <a:pathLst>
                <a:path w="1855" h="2034" extrusionOk="0">
                  <a:moveTo>
                    <a:pt x="710" y="0"/>
                  </a:moveTo>
                  <a:cubicBezTo>
                    <a:pt x="388" y="0"/>
                    <a:pt x="78" y="240"/>
                    <a:pt x="31" y="574"/>
                  </a:cubicBezTo>
                  <a:cubicBezTo>
                    <a:pt x="0" y="757"/>
                    <a:pt x="61" y="909"/>
                    <a:pt x="122" y="1061"/>
                  </a:cubicBezTo>
                  <a:cubicBezTo>
                    <a:pt x="274" y="1365"/>
                    <a:pt x="486" y="1638"/>
                    <a:pt x="760" y="1851"/>
                  </a:cubicBezTo>
                  <a:cubicBezTo>
                    <a:pt x="851" y="1942"/>
                    <a:pt x="1003" y="2033"/>
                    <a:pt x="1155" y="2033"/>
                  </a:cubicBezTo>
                  <a:cubicBezTo>
                    <a:pt x="1368" y="2003"/>
                    <a:pt x="1550" y="1851"/>
                    <a:pt x="1642" y="1668"/>
                  </a:cubicBezTo>
                  <a:cubicBezTo>
                    <a:pt x="1763" y="1547"/>
                    <a:pt x="1854" y="1365"/>
                    <a:pt x="1824" y="1182"/>
                  </a:cubicBezTo>
                  <a:cubicBezTo>
                    <a:pt x="1824" y="1000"/>
                    <a:pt x="1702" y="848"/>
                    <a:pt x="1611" y="696"/>
                  </a:cubicBezTo>
                  <a:cubicBezTo>
                    <a:pt x="1459" y="453"/>
                    <a:pt x="1246" y="179"/>
                    <a:pt x="973" y="58"/>
                  </a:cubicBezTo>
                  <a:cubicBezTo>
                    <a:pt x="888" y="18"/>
                    <a:pt x="798" y="0"/>
                    <a:pt x="71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7"/>
            <p:cNvSpPr/>
            <p:nvPr/>
          </p:nvSpPr>
          <p:spPr>
            <a:xfrm rot="-5400000">
              <a:off x="9226057" y="71565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7"/>
            <p:cNvSpPr/>
            <p:nvPr/>
          </p:nvSpPr>
          <p:spPr>
            <a:xfrm rot="-5400000">
              <a:off x="9275101" y="6716813"/>
              <a:ext cx="240997" cy="183535"/>
            </a:xfrm>
            <a:custGeom>
              <a:avLst/>
              <a:gdLst/>
              <a:ahLst/>
              <a:cxnLst/>
              <a:rect l="l" t="t" r="r" b="b"/>
              <a:pathLst>
                <a:path w="2403" h="1830" extrusionOk="0">
                  <a:moveTo>
                    <a:pt x="276" y="1"/>
                  </a:moveTo>
                  <a:cubicBezTo>
                    <a:pt x="216" y="1"/>
                    <a:pt x="161" y="10"/>
                    <a:pt x="123" y="36"/>
                  </a:cubicBezTo>
                  <a:cubicBezTo>
                    <a:pt x="1" y="97"/>
                    <a:pt x="31" y="218"/>
                    <a:pt x="62" y="310"/>
                  </a:cubicBezTo>
                  <a:cubicBezTo>
                    <a:pt x="92" y="462"/>
                    <a:pt x="153" y="614"/>
                    <a:pt x="214" y="796"/>
                  </a:cubicBezTo>
                  <a:cubicBezTo>
                    <a:pt x="275" y="948"/>
                    <a:pt x="305" y="1100"/>
                    <a:pt x="426" y="1221"/>
                  </a:cubicBezTo>
                  <a:cubicBezTo>
                    <a:pt x="518" y="1313"/>
                    <a:pt x="639" y="1373"/>
                    <a:pt x="761" y="1434"/>
                  </a:cubicBezTo>
                  <a:cubicBezTo>
                    <a:pt x="1126" y="1617"/>
                    <a:pt x="1521" y="1829"/>
                    <a:pt x="1946" y="1829"/>
                  </a:cubicBezTo>
                  <a:cubicBezTo>
                    <a:pt x="2007" y="1829"/>
                    <a:pt x="2068" y="1829"/>
                    <a:pt x="2129" y="1799"/>
                  </a:cubicBezTo>
                  <a:cubicBezTo>
                    <a:pt x="2189" y="1769"/>
                    <a:pt x="2220" y="1708"/>
                    <a:pt x="2250" y="1647"/>
                  </a:cubicBezTo>
                  <a:cubicBezTo>
                    <a:pt x="2402" y="1373"/>
                    <a:pt x="2372" y="1009"/>
                    <a:pt x="2189" y="765"/>
                  </a:cubicBezTo>
                  <a:cubicBezTo>
                    <a:pt x="1977" y="492"/>
                    <a:pt x="1673" y="370"/>
                    <a:pt x="1369" y="279"/>
                  </a:cubicBezTo>
                  <a:cubicBezTo>
                    <a:pt x="1095" y="158"/>
                    <a:pt x="822" y="66"/>
                    <a:pt x="518" y="36"/>
                  </a:cubicBezTo>
                  <a:cubicBezTo>
                    <a:pt x="447" y="18"/>
                    <a:pt x="357" y="1"/>
                    <a:pt x="276"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7"/>
            <p:cNvSpPr/>
            <p:nvPr/>
          </p:nvSpPr>
          <p:spPr>
            <a:xfrm rot="-5400000">
              <a:off x="9947269" y="7160300"/>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7"/>
            <p:cNvSpPr/>
            <p:nvPr/>
          </p:nvSpPr>
          <p:spPr>
            <a:xfrm rot="-5400000">
              <a:off x="9756109" y="7044263"/>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7"/>
            <p:cNvSpPr/>
            <p:nvPr/>
          </p:nvSpPr>
          <p:spPr>
            <a:xfrm rot="-5400000">
              <a:off x="9905447" y="6814095"/>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6" name="Google Shape;126;p7"/>
            <p:cNvSpPr/>
            <p:nvPr/>
          </p:nvSpPr>
          <p:spPr>
            <a:xfrm rot="-5400000">
              <a:off x="9309200" y="5533779"/>
              <a:ext cx="198273" cy="226661"/>
            </a:xfrm>
            <a:custGeom>
              <a:avLst/>
              <a:gdLst/>
              <a:ahLst/>
              <a:cxnLst/>
              <a:rect l="l" t="t" r="r" b="b"/>
              <a:pathLst>
                <a:path w="1977" h="2260" extrusionOk="0">
                  <a:moveTo>
                    <a:pt x="834" y="1"/>
                  </a:moveTo>
                  <a:cubicBezTo>
                    <a:pt x="637" y="1"/>
                    <a:pt x="449" y="86"/>
                    <a:pt x="244" y="154"/>
                  </a:cubicBezTo>
                  <a:cubicBezTo>
                    <a:pt x="0" y="246"/>
                    <a:pt x="152" y="762"/>
                    <a:pt x="213" y="945"/>
                  </a:cubicBezTo>
                  <a:cubicBezTo>
                    <a:pt x="274" y="1127"/>
                    <a:pt x="365" y="1279"/>
                    <a:pt x="487" y="1431"/>
                  </a:cubicBezTo>
                  <a:cubicBezTo>
                    <a:pt x="730" y="1765"/>
                    <a:pt x="1095" y="1978"/>
                    <a:pt x="1459" y="2191"/>
                  </a:cubicBezTo>
                  <a:cubicBezTo>
                    <a:pt x="1533" y="2215"/>
                    <a:pt x="1607" y="2260"/>
                    <a:pt x="1697" y="2260"/>
                  </a:cubicBezTo>
                  <a:cubicBezTo>
                    <a:pt x="1718" y="2260"/>
                    <a:pt x="1740" y="2257"/>
                    <a:pt x="1763" y="2252"/>
                  </a:cubicBezTo>
                  <a:cubicBezTo>
                    <a:pt x="1946" y="2191"/>
                    <a:pt x="1976" y="1948"/>
                    <a:pt x="1976" y="1765"/>
                  </a:cubicBezTo>
                  <a:cubicBezTo>
                    <a:pt x="1946" y="1370"/>
                    <a:pt x="1855" y="975"/>
                    <a:pt x="1642" y="641"/>
                  </a:cubicBezTo>
                  <a:cubicBezTo>
                    <a:pt x="1520" y="398"/>
                    <a:pt x="1307" y="154"/>
                    <a:pt x="1034" y="33"/>
                  </a:cubicBezTo>
                  <a:cubicBezTo>
                    <a:pt x="966" y="10"/>
                    <a:pt x="899" y="1"/>
                    <a:pt x="834"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7" name="Google Shape;127;p7"/>
            <p:cNvSpPr/>
            <p:nvPr/>
          </p:nvSpPr>
          <p:spPr>
            <a:xfrm rot="-5400000">
              <a:off x="9483663" y="5463226"/>
              <a:ext cx="274494" cy="163577"/>
            </a:xfrm>
            <a:custGeom>
              <a:avLst/>
              <a:gdLst/>
              <a:ahLst/>
              <a:cxnLst/>
              <a:rect l="l" t="t" r="r" b="b"/>
              <a:pathLst>
                <a:path w="2737" h="1631" extrusionOk="0">
                  <a:moveTo>
                    <a:pt x="791" y="0"/>
                  </a:moveTo>
                  <a:cubicBezTo>
                    <a:pt x="457" y="0"/>
                    <a:pt x="1" y="213"/>
                    <a:pt x="1" y="608"/>
                  </a:cubicBezTo>
                  <a:cubicBezTo>
                    <a:pt x="1" y="821"/>
                    <a:pt x="122" y="1003"/>
                    <a:pt x="274" y="1155"/>
                  </a:cubicBezTo>
                  <a:cubicBezTo>
                    <a:pt x="366" y="1277"/>
                    <a:pt x="487" y="1368"/>
                    <a:pt x="639" y="1429"/>
                  </a:cubicBezTo>
                  <a:cubicBezTo>
                    <a:pt x="761" y="1459"/>
                    <a:pt x="852" y="1459"/>
                    <a:pt x="973" y="1489"/>
                  </a:cubicBezTo>
                  <a:cubicBezTo>
                    <a:pt x="1338" y="1520"/>
                    <a:pt x="1673" y="1581"/>
                    <a:pt x="2007" y="1611"/>
                  </a:cubicBezTo>
                  <a:cubicBezTo>
                    <a:pt x="2070" y="1624"/>
                    <a:pt x="2133" y="1631"/>
                    <a:pt x="2194" y="1631"/>
                  </a:cubicBezTo>
                  <a:cubicBezTo>
                    <a:pt x="2280" y="1631"/>
                    <a:pt x="2361" y="1616"/>
                    <a:pt x="2432" y="1581"/>
                  </a:cubicBezTo>
                  <a:cubicBezTo>
                    <a:pt x="2645" y="1489"/>
                    <a:pt x="2736" y="1185"/>
                    <a:pt x="2676" y="973"/>
                  </a:cubicBezTo>
                  <a:cubicBezTo>
                    <a:pt x="2584" y="760"/>
                    <a:pt x="2402" y="578"/>
                    <a:pt x="2220" y="456"/>
                  </a:cubicBezTo>
                  <a:cubicBezTo>
                    <a:pt x="1794" y="152"/>
                    <a:pt x="1308" y="0"/>
                    <a:pt x="79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8" name="Google Shape;128;p7"/>
            <p:cNvSpPr/>
            <p:nvPr/>
          </p:nvSpPr>
          <p:spPr>
            <a:xfrm rot="-5400000">
              <a:off x="10030515"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9" name="Google Shape;129;p7"/>
            <p:cNvSpPr/>
            <p:nvPr/>
          </p:nvSpPr>
          <p:spPr>
            <a:xfrm rot="-5400000">
              <a:off x="9835843" y="5505899"/>
              <a:ext cx="170794" cy="187948"/>
            </a:xfrm>
            <a:custGeom>
              <a:avLst/>
              <a:gdLst/>
              <a:ahLst/>
              <a:cxnLst/>
              <a:rect l="l" t="t" r="r" b="b"/>
              <a:pathLst>
                <a:path w="1703" h="1874" extrusionOk="0">
                  <a:moveTo>
                    <a:pt x="458" y="0"/>
                  </a:moveTo>
                  <a:cubicBezTo>
                    <a:pt x="319" y="0"/>
                    <a:pt x="196" y="44"/>
                    <a:pt x="122" y="167"/>
                  </a:cubicBezTo>
                  <a:cubicBezTo>
                    <a:pt x="0" y="379"/>
                    <a:pt x="0" y="683"/>
                    <a:pt x="92" y="896"/>
                  </a:cubicBezTo>
                  <a:cubicBezTo>
                    <a:pt x="244" y="1230"/>
                    <a:pt x="517" y="1443"/>
                    <a:pt x="760" y="1656"/>
                  </a:cubicBezTo>
                  <a:cubicBezTo>
                    <a:pt x="882" y="1747"/>
                    <a:pt x="1003" y="1869"/>
                    <a:pt x="1155" y="1869"/>
                  </a:cubicBezTo>
                  <a:cubicBezTo>
                    <a:pt x="1174" y="1872"/>
                    <a:pt x="1193" y="1873"/>
                    <a:pt x="1211" y="1873"/>
                  </a:cubicBezTo>
                  <a:cubicBezTo>
                    <a:pt x="1369" y="1873"/>
                    <a:pt x="1499" y="1762"/>
                    <a:pt x="1581" y="1626"/>
                  </a:cubicBezTo>
                  <a:cubicBezTo>
                    <a:pt x="1672" y="1474"/>
                    <a:pt x="1703" y="1291"/>
                    <a:pt x="1703" y="1139"/>
                  </a:cubicBezTo>
                  <a:cubicBezTo>
                    <a:pt x="1642" y="744"/>
                    <a:pt x="1399" y="379"/>
                    <a:pt x="1064" y="167"/>
                  </a:cubicBezTo>
                  <a:cubicBezTo>
                    <a:pt x="901" y="94"/>
                    <a:pt x="663" y="0"/>
                    <a:pt x="458"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7"/>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7"/>
            <p:cNvSpPr/>
            <p:nvPr/>
          </p:nvSpPr>
          <p:spPr>
            <a:xfrm rot="-5400000">
              <a:off x="9989593" y="6567780"/>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7"/>
            <p:cNvSpPr/>
            <p:nvPr/>
          </p:nvSpPr>
          <p:spPr>
            <a:xfrm rot="-5400000">
              <a:off x="10097008" y="5505297"/>
              <a:ext cx="143314" cy="143418"/>
            </a:xfrm>
            <a:custGeom>
              <a:avLst/>
              <a:gdLst/>
              <a:ahLst/>
              <a:cxnLst/>
              <a:rect l="l" t="t" r="r" b="b"/>
              <a:pathLst>
                <a:path w="1429" h="1430" extrusionOk="0">
                  <a:moveTo>
                    <a:pt x="486" y="0"/>
                  </a:moveTo>
                  <a:cubicBezTo>
                    <a:pt x="426" y="0"/>
                    <a:pt x="334" y="0"/>
                    <a:pt x="274" y="61"/>
                  </a:cubicBezTo>
                  <a:cubicBezTo>
                    <a:pt x="183" y="92"/>
                    <a:pt x="122" y="183"/>
                    <a:pt x="61" y="274"/>
                  </a:cubicBezTo>
                  <a:cubicBezTo>
                    <a:pt x="0" y="426"/>
                    <a:pt x="31" y="639"/>
                    <a:pt x="122" y="791"/>
                  </a:cubicBezTo>
                  <a:cubicBezTo>
                    <a:pt x="213" y="943"/>
                    <a:pt x="365" y="1064"/>
                    <a:pt x="517" y="1186"/>
                  </a:cubicBezTo>
                  <a:cubicBezTo>
                    <a:pt x="638" y="1307"/>
                    <a:pt x="790" y="1429"/>
                    <a:pt x="973" y="1429"/>
                  </a:cubicBezTo>
                  <a:cubicBezTo>
                    <a:pt x="1034" y="1429"/>
                    <a:pt x="1094" y="1429"/>
                    <a:pt x="1155" y="1399"/>
                  </a:cubicBezTo>
                  <a:cubicBezTo>
                    <a:pt x="1277" y="1338"/>
                    <a:pt x="1338" y="1186"/>
                    <a:pt x="1368" y="1064"/>
                  </a:cubicBezTo>
                  <a:cubicBezTo>
                    <a:pt x="1429" y="791"/>
                    <a:pt x="1338" y="548"/>
                    <a:pt x="1186" y="335"/>
                  </a:cubicBezTo>
                  <a:cubicBezTo>
                    <a:pt x="1064" y="213"/>
                    <a:pt x="912" y="92"/>
                    <a:pt x="730" y="61"/>
                  </a:cubicBezTo>
                  <a:cubicBezTo>
                    <a:pt x="669" y="31"/>
                    <a:pt x="578" y="31"/>
                    <a:pt x="4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7"/>
            <p:cNvSpPr/>
            <p:nvPr/>
          </p:nvSpPr>
          <p:spPr>
            <a:xfrm rot="-5400000">
              <a:off x="9543285" y="6512921"/>
              <a:ext cx="155550" cy="213222"/>
            </a:xfrm>
            <a:custGeom>
              <a:avLst/>
              <a:gdLst/>
              <a:ahLst/>
              <a:cxnLst/>
              <a:rect l="l" t="t" r="r" b="b"/>
              <a:pathLst>
                <a:path w="1551" h="2126" extrusionOk="0">
                  <a:moveTo>
                    <a:pt x="715" y="0"/>
                  </a:moveTo>
                  <a:cubicBezTo>
                    <a:pt x="700" y="0"/>
                    <a:pt x="684" y="1"/>
                    <a:pt x="669" y="3"/>
                  </a:cubicBezTo>
                  <a:cubicBezTo>
                    <a:pt x="547" y="3"/>
                    <a:pt x="456" y="94"/>
                    <a:pt x="365" y="155"/>
                  </a:cubicBezTo>
                  <a:cubicBezTo>
                    <a:pt x="243" y="246"/>
                    <a:pt x="152" y="337"/>
                    <a:pt x="91" y="489"/>
                  </a:cubicBezTo>
                  <a:cubicBezTo>
                    <a:pt x="0" y="641"/>
                    <a:pt x="30" y="854"/>
                    <a:pt x="61" y="1006"/>
                  </a:cubicBezTo>
                  <a:cubicBezTo>
                    <a:pt x="122" y="1188"/>
                    <a:pt x="213" y="1371"/>
                    <a:pt x="304" y="1523"/>
                  </a:cubicBezTo>
                  <a:cubicBezTo>
                    <a:pt x="365" y="1614"/>
                    <a:pt x="395" y="1705"/>
                    <a:pt x="456" y="1796"/>
                  </a:cubicBezTo>
                  <a:cubicBezTo>
                    <a:pt x="517" y="1887"/>
                    <a:pt x="547" y="1979"/>
                    <a:pt x="638" y="2039"/>
                  </a:cubicBezTo>
                  <a:cubicBezTo>
                    <a:pt x="709" y="2099"/>
                    <a:pt x="799" y="2126"/>
                    <a:pt x="893" y="2126"/>
                  </a:cubicBezTo>
                  <a:cubicBezTo>
                    <a:pt x="1039" y="2126"/>
                    <a:pt x="1196" y="2060"/>
                    <a:pt x="1307" y="1948"/>
                  </a:cubicBezTo>
                  <a:cubicBezTo>
                    <a:pt x="1489" y="1766"/>
                    <a:pt x="1520" y="1492"/>
                    <a:pt x="1550" y="1249"/>
                  </a:cubicBezTo>
                  <a:cubicBezTo>
                    <a:pt x="1550" y="1128"/>
                    <a:pt x="1550" y="1006"/>
                    <a:pt x="1520" y="884"/>
                  </a:cubicBezTo>
                  <a:cubicBezTo>
                    <a:pt x="1459" y="702"/>
                    <a:pt x="1368" y="550"/>
                    <a:pt x="1277" y="428"/>
                  </a:cubicBezTo>
                  <a:cubicBezTo>
                    <a:pt x="1162" y="228"/>
                    <a:pt x="966" y="0"/>
                    <a:pt x="71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4" name="Google Shape;134;p7"/>
            <p:cNvSpPr/>
            <p:nvPr/>
          </p:nvSpPr>
          <p:spPr>
            <a:xfrm rot="-5400000">
              <a:off x="9389886" y="64432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5" name="Google Shape;135;p7"/>
            <p:cNvSpPr/>
            <p:nvPr/>
          </p:nvSpPr>
          <p:spPr>
            <a:xfrm rot="-5400000">
              <a:off x="9229667" y="5046566"/>
              <a:ext cx="131179" cy="97585"/>
            </a:xfrm>
            <a:custGeom>
              <a:avLst/>
              <a:gdLst/>
              <a:ahLst/>
              <a:cxnLst/>
              <a:rect l="l" t="t" r="r" b="b"/>
              <a:pathLst>
                <a:path w="1308" h="973" extrusionOk="0">
                  <a:moveTo>
                    <a:pt x="456" y="0"/>
                  </a:moveTo>
                  <a:cubicBezTo>
                    <a:pt x="335" y="0"/>
                    <a:pt x="152" y="30"/>
                    <a:pt x="61" y="152"/>
                  </a:cubicBezTo>
                  <a:cubicBezTo>
                    <a:pt x="0" y="243"/>
                    <a:pt x="0" y="395"/>
                    <a:pt x="61" y="517"/>
                  </a:cubicBezTo>
                  <a:cubicBezTo>
                    <a:pt x="92" y="608"/>
                    <a:pt x="152" y="699"/>
                    <a:pt x="213" y="760"/>
                  </a:cubicBezTo>
                  <a:cubicBezTo>
                    <a:pt x="396" y="882"/>
                    <a:pt x="608" y="942"/>
                    <a:pt x="821" y="973"/>
                  </a:cubicBezTo>
                  <a:cubicBezTo>
                    <a:pt x="973" y="973"/>
                    <a:pt x="1155" y="973"/>
                    <a:pt x="1247" y="851"/>
                  </a:cubicBezTo>
                  <a:cubicBezTo>
                    <a:pt x="1307" y="760"/>
                    <a:pt x="1307" y="638"/>
                    <a:pt x="1247" y="517"/>
                  </a:cubicBezTo>
                  <a:cubicBezTo>
                    <a:pt x="1216" y="426"/>
                    <a:pt x="1125" y="365"/>
                    <a:pt x="1064" y="274"/>
                  </a:cubicBezTo>
                  <a:cubicBezTo>
                    <a:pt x="882" y="152"/>
                    <a:pt x="669" y="30"/>
                    <a:pt x="45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6" name="Google Shape;136;p7"/>
            <p:cNvSpPr/>
            <p:nvPr/>
          </p:nvSpPr>
          <p:spPr>
            <a:xfrm rot="-5400000">
              <a:off x="9233630" y="6197958"/>
              <a:ext cx="222644" cy="129979"/>
            </a:xfrm>
            <a:custGeom>
              <a:avLst/>
              <a:gdLst/>
              <a:ahLst/>
              <a:cxnLst/>
              <a:rect l="l" t="t" r="r" b="b"/>
              <a:pathLst>
                <a:path w="2220" h="1296" extrusionOk="0">
                  <a:moveTo>
                    <a:pt x="761" y="0"/>
                  </a:moveTo>
                  <a:cubicBezTo>
                    <a:pt x="639" y="0"/>
                    <a:pt x="518" y="0"/>
                    <a:pt x="427" y="61"/>
                  </a:cubicBezTo>
                  <a:cubicBezTo>
                    <a:pt x="244" y="152"/>
                    <a:pt x="123" y="304"/>
                    <a:pt x="62" y="456"/>
                  </a:cubicBezTo>
                  <a:cubicBezTo>
                    <a:pt x="1" y="669"/>
                    <a:pt x="62" y="943"/>
                    <a:pt x="244" y="1095"/>
                  </a:cubicBezTo>
                  <a:cubicBezTo>
                    <a:pt x="335" y="1155"/>
                    <a:pt x="457" y="1186"/>
                    <a:pt x="578" y="1216"/>
                  </a:cubicBezTo>
                  <a:cubicBezTo>
                    <a:pt x="810" y="1274"/>
                    <a:pt x="1053" y="1295"/>
                    <a:pt x="1293" y="1295"/>
                  </a:cubicBezTo>
                  <a:cubicBezTo>
                    <a:pt x="1432" y="1295"/>
                    <a:pt x="1570" y="1288"/>
                    <a:pt x="1703" y="1277"/>
                  </a:cubicBezTo>
                  <a:cubicBezTo>
                    <a:pt x="1916" y="1247"/>
                    <a:pt x="2129" y="1155"/>
                    <a:pt x="2189" y="973"/>
                  </a:cubicBezTo>
                  <a:cubicBezTo>
                    <a:pt x="2220" y="821"/>
                    <a:pt x="2129" y="700"/>
                    <a:pt x="2037" y="578"/>
                  </a:cubicBezTo>
                  <a:cubicBezTo>
                    <a:pt x="1855" y="335"/>
                    <a:pt x="1551" y="152"/>
                    <a:pt x="1247" y="61"/>
                  </a:cubicBezTo>
                  <a:cubicBezTo>
                    <a:pt x="1095" y="0"/>
                    <a:pt x="913" y="0"/>
                    <a:pt x="76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7"/>
            <p:cNvSpPr/>
            <p:nvPr/>
          </p:nvSpPr>
          <p:spPr>
            <a:xfrm rot="-5400000">
              <a:off x="9467464" y="60251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7"/>
            <p:cNvSpPr/>
            <p:nvPr/>
          </p:nvSpPr>
          <p:spPr>
            <a:xfrm rot="-5400000">
              <a:off x="9571067" y="6215358"/>
              <a:ext cx="152541" cy="165282"/>
            </a:xfrm>
            <a:custGeom>
              <a:avLst/>
              <a:gdLst/>
              <a:ahLst/>
              <a:cxnLst/>
              <a:rect l="l" t="t" r="r" b="b"/>
              <a:pathLst>
                <a:path w="1521" h="1648" extrusionOk="0">
                  <a:moveTo>
                    <a:pt x="498" y="1"/>
                  </a:moveTo>
                  <a:cubicBezTo>
                    <a:pt x="435" y="1"/>
                    <a:pt x="371" y="7"/>
                    <a:pt x="305" y="19"/>
                  </a:cubicBezTo>
                  <a:cubicBezTo>
                    <a:pt x="1" y="79"/>
                    <a:pt x="1" y="383"/>
                    <a:pt x="31" y="627"/>
                  </a:cubicBezTo>
                  <a:cubicBezTo>
                    <a:pt x="62" y="839"/>
                    <a:pt x="153" y="1022"/>
                    <a:pt x="305" y="1204"/>
                  </a:cubicBezTo>
                  <a:cubicBezTo>
                    <a:pt x="487" y="1417"/>
                    <a:pt x="761" y="1569"/>
                    <a:pt x="1034" y="1630"/>
                  </a:cubicBezTo>
                  <a:cubicBezTo>
                    <a:pt x="1079" y="1641"/>
                    <a:pt x="1127" y="1648"/>
                    <a:pt x="1176" y="1648"/>
                  </a:cubicBezTo>
                  <a:cubicBezTo>
                    <a:pt x="1259" y="1648"/>
                    <a:pt x="1341" y="1627"/>
                    <a:pt x="1399" y="1569"/>
                  </a:cubicBezTo>
                  <a:cubicBezTo>
                    <a:pt x="1521" y="1478"/>
                    <a:pt x="1521" y="1356"/>
                    <a:pt x="1521" y="1204"/>
                  </a:cubicBezTo>
                  <a:cubicBezTo>
                    <a:pt x="1521" y="900"/>
                    <a:pt x="1399" y="566"/>
                    <a:pt x="1186" y="323"/>
                  </a:cubicBezTo>
                  <a:cubicBezTo>
                    <a:pt x="991" y="103"/>
                    <a:pt x="756" y="1"/>
                    <a:pt x="498"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7"/>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7"/>
            <p:cNvSpPr/>
            <p:nvPr/>
          </p:nvSpPr>
          <p:spPr>
            <a:xfrm rot="-5400000">
              <a:off x="9572772" y="4826728"/>
              <a:ext cx="149432" cy="171400"/>
            </a:xfrm>
            <a:custGeom>
              <a:avLst/>
              <a:gdLst/>
              <a:ahLst/>
              <a:cxnLst/>
              <a:rect l="l" t="t" r="r" b="b"/>
              <a:pathLst>
                <a:path w="1490" h="1709" extrusionOk="0">
                  <a:moveTo>
                    <a:pt x="619" y="1"/>
                  </a:moveTo>
                  <a:cubicBezTo>
                    <a:pt x="585" y="1"/>
                    <a:pt x="551" y="6"/>
                    <a:pt x="517" y="17"/>
                  </a:cubicBezTo>
                  <a:cubicBezTo>
                    <a:pt x="395" y="78"/>
                    <a:pt x="334" y="169"/>
                    <a:pt x="274" y="260"/>
                  </a:cubicBezTo>
                  <a:cubicBezTo>
                    <a:pt x="213" y="412"/>
                    <a:pt x="122" y="564"/>
                    <a:pt x="91" y="716"/>
                  </a:cubicBezTo>
                  <a:cubicBezTo>
                    <a:pt x="30" y="899"/>
                    <a:pt x="0" y="1081"/>
                    <a:pt x="91" y="1233"/>
                  </a:cubicBezTo>
                  <a:cubicBezTo>
                    <a:pt x="152" y="1415"/>
                    <a:pt x="304" y="1507"/>
                    <a:pt x="486" y="1598"/>
                  </a:cubicBezTo>
                  <a:cubicBezTo>
                    <a:pt x="638" y="1659"/>
                    <a:pt x="821" y="1689"/>
                    <a:pt x="973" y="1689"/>
                  </a:cubicBezTo>
                  <a:cubicBezTo>
                    <a:pt x="1023" y="1702"/>
                    <a:pt x="1073" y="1709"/>
                    <a:pt x="1119" y="1709"/>
                  </a:cubicBezTo>
                  <a:cubicBezTo>
                    <a:pt x="1185" y="1709"/>
                    <a:pt x="1241" y="1694"/>
                    <a:pt x="1277" y="1659"/>
                  </a:cubicBezTo>
                  <a:cubicBezTo>
                    <a:pt x="1459" y="1567"/>
                    <a:pt x="1489" y="1324"/>
                    <a:pt x="1459" y="1142"/>
                  </a:cubicBezTo>
                  <a:cubicBezTo>
                    <a:pt x="1398" y="899"/>
                    <a:pt x="1337" y="656"/>
                    <a:pt x="1185" y="443"/>
                  </a:cubicBezTo>
                  <a:cubicBezTo>
                    <a:pt x="1079" y="257"/>
                    <a:pt x="856" y="1"/>
                    <a:pt x="61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7"/>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7"/>
            <p:cNvSpPr/>
            <p:nvPr/>
          </p:nvSpPr>
          <p:spPr>
            <a:xfrm rot="-5400000">
              <a:off x="9621667" y="5788470"/>
              <a:ext cx="234879" cy="125767"/>
            </a:xfrm>
            <a:custGeom>
              <a:avLst/>
              <a:gdLst/>
              <a:ahLst/>
              <a:cxnLst/>
              <a:rect l="l" t="t" r="r" b="b"/>
              <a:pathLst>
                <a:path w="2342" h="1254" extrusionOk="0">
                  <a:moveTo>
                    <a:pt x="852" y="1"/>
                  </a:moveTo>
                  <a:cubicBezTo>
                    <a:pt x="639" y="1"/>
                    <a:pt x="396" y="153"/>
                    <a:pt x="213" y="305"/>
                  </a:cubicBezTo>
                  <a:cubicBezTo>
                    <a:pt x="122" y="426"/>
                    <a:pt x="1" y="639"/>
                    <a:pt x="92" y="791"/>
                  </a:cubicBezTo>
                  <a:cubicBezTo>
                    <a:pt x="122" y="822"/>
                    <a:pt x="153" y="852"/>
                    <a:pt x="183" y="852"/>
                  </a:cubicBezTo>
                  <a:cubicBezTo>
                    <a:pt x="600" y="1165"/>
                    <a:pt x="1128" y="1254"/>
                    <a:pt x="1635" y="1254"/>
                  </a:cubicBezTo>
                  <a:cubicBezTo>
                    <a:pt x="1719" y="1254"/>
                    <a:pt x="1803" y="1251"/>
                    <a:pt x="1885" y="1247"/>
                  </a:cubicBezTo>
                  <a:cubicBezTo>
                    <a:pt x="2037" y="1217"/>
                    <a:pt x="2189" y="1217"/>
                    <a:pt x="2280" y="1095"/>
                  </a:cubicBezTo>
                  <a:cubicBezTo>
                    <a:pt x="2311" y="1034"/>
                    <a:pt x="2341" y="974"/>
                    <a:pt x="2341" y="882"/>
                  </a:cubicBezTo>
                  <a:cubicBezTo>
                    <a:pt x="2341" y="730"/>
                    <a:pt x="2280" y="548"/>
                    <a:pt x="2159" y="426"/>
                  </a:cubicBezTo>
                  <a:cubicBezTo>
                    <a:pt x="2068" y="366"/>
                    <a:pt x="1976" y="305"/>
                    <a:pt x="1855" y="244"/>
                  </a:cubicBezTo>
                  <a:cubicBezTo>
                    <a:pt x="1551" y="92"/>
                    <a:pt x="1216" y="1"/>
                    <a:pt x="8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7"/>
            <p:cNvSpPr/>
            <p:nvPr/>
          </p:nvSpPr>
          <p:spPr>
            <a:xfrm rot="-5400000">
              <a:off x="9400918" y="5786062"/>
              <a:ext cx="155550" cy="191659"/>
            </a:xfrm>
            <a:custGeom>
              <a:avLst/>
              <a:gdLst/>
              <a:ahLst/>
              <a:cxnLst/>
              <a:rect l="l" t="t" r="r" b="b"/>
              <a:pathLst>
                <a:path w="1551" h="1911" extrusionOk="0">
                  <a:moveTo>
                    <a:pt x="650" y="0"/>
                  </a:moveTo>
                  <a:cubicBezTo>
                    <a:pt x="601" y="0"/>
                    <a:pt x="548" y="8"/>
                    <a:pt x="487" y="8"/>
                  </a:cubicBezTo>
                  <a:cubicBezTo>
                    <a:pt x="467" y="4"/>
                    <a:pt x="447" y="2"/>
                    <a:pt x="427" y="2"/>
                  </a:cubicBezTo>
                  <a:cubicBezTo>
                    <a:pt x="290" y="2"/>
                    <a:pt x="145" y="88"/>
                    <a:pt x="92" y="221"/>
                  </a:cubicBezTo>
                  <a:cubicBezTo>
                    <a:pt x="1" y="342"/>
                    <a:pt x="1" y="494"/>
                    <a:pt x="1" y="646"/>
                  </a:cubicBezTo>
                  <a:cubicBezTo>
                    <a:pt x="1" y="1041"/>
                    <a:pt x="153" y="1436"/>
                    <a:pt x="426" y="1740"/>
                  </a:cubicBezTo>
                  <a:cubicBezTo>
                    <a:pt x="457" y="1771"/>
                    <a:pt x="487" y="1832"/>
                    <a:pt x="548" y="1862"/>
                  </a:cubicBezTo>
                  <a:cubicBezTo>
                    <a:pt x="609" y="1892"/>
                    <a:pt x="669" y="1892"/>
                    <a:pt x="730" y="1892"/>
                  </a:cubicBezTo>
                  <a:cubicBezTo>
                    <a:pt x="786" y="1904"/>
                    <a:pt x="850" y="1911"/>
                    <a:pt x="914" y="1911"/>
                  </a:cubicBezTo>
                  <a:cubicBezTo>
                    <a:pt x="1026" y="1911"/>
                    <a:pt x="1140" y="1889"/>
                    <a:pt x="1217" y="1832"/>
                  </a:cubicBezTo>
                  <a:cubicBezTo>
                    <a:pt x="1277" y="1801"/>
                    <a:pt x="1338" y="1740"/>
                    <a:pt x="1369" y="1680"/>
                  </a:cubicBezTo>
                  <a:cubicBezTo>
                    <a:pt x="1460" y="1558"/>
                    <a:pt x="1521" y="1406"/>
                    <a:pt x="1521" y="1224"/>
                  </a:cubicBezTo>
                  <a:cubicBezTo>
                    <a:pt x="1551" y="859"/>
                    <a:pt x="1308" y="494"/>
                    <a:pt x="1034" y="221"/>
                  </a:cubicBezTo>
                  <a:cubicBezTo>
                    <a:pt x="973" y="160"/>
                    <a:pt x="882" y="69"/>
                    <a:pt x="791" y="38"/>
                  </a:cubicBezTo>
                  <a:cubicBezTo>
                    <a:pt x="745" y="8"/>
                    <a:pt x="700" y="0"/>
                    <a:pt x="65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7"/>
            <p:cNvSpPr/>
            <p:nvPr/>
          </p:nvSpPr>
          <p:spPr>
            <a:xfrm rot="-5400000">
              <a:off x="9912015" y="5763195"/>
              <a:ext cx="121953" cy="173305"/>
            </a:xfrm>
            <a:custGeom>
              <a:avLst/>
              <a:gdLst/>
              <a:ahLst/>
              <a:cxnLst/>
              <a:rect l="l" t="t" r="r" b="b"/>
              <a:pathLst>
                <a:path w="1216" h="1728" extrusionOk="0">
                  <a:moveTo>
                    <a:pt x="382" y="1"/>
                  </a:moveTo>
                  <a:cubicBezTo>
                    <a:pt x="366" y="1"/>
                    <a:pt x="350" y="1"/>
                    <a:pt x="334" y="3"/>
                  </a:cubicBezTo>
                  <a:cubicBezTo>
                    <a:pt x="31" y="34"/>
                    <a:pt x="0" y="489"/>
                    <a:pt x="0" y="702"/>
                  </a:cubicBezTo>
                  <a:cubicBezTo>
                    <a:pt x="0" y="885"/>
                    <a:pt x="61" y="1067"/>
                    <a:pt x="122" y="1249"/>
                  </a:cubicBezTo>
                  <a:cubicBezTo>
                    <a:pt x="213" y="1432"/>
                    <a:pt x="334" y="1584"/>
                    <a:pt x="486" y="1675"/>
                  </a:cubicBezTo>
                  <a:cubicBezTo>
                    <a:pt x="558" y="1711"/>
                    <a:pt x="635" y="1728"/>
                    <a:pt x="711" y="1728"/>
                  </a:cubicBezTo>
                  <a:cubicBezTo>
                    <a:pt x="827" y="1728"/>
                    <a:pt x="942" y="1688"/>
                    <a:pt x="1034" y="1614"/>
                  </a:cubicBezTo>
                  <a:cubicBezTo>
                    <a:pt x="1125" y="1523"/>
                    <a:pt x="1155" y="1401"/>
                    <a:pt x="1186" y="1280"/>
                  </a:cubicBezTo>
                  <a:cubicBezTo>
                    <a:pt x="1216" y="976"/>
                    <a:pt x="1155" y="702"/>
                    <a:pt x="1034" y="429"/>
                  </a:cubicBezTo>
                  <a:cubicBezTo>
                    <a:pt x="890" y="228"/>
                    <a:pt x="639" y="1"/>
                    <a:pt x="38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7"/>
            <p:cNvSpPr/>
            <p:nvPr/>
          </p:nvSpPr>
          <p:spPr>
            <a:xfrm rot="-5400000">
              <a:off x="9963167"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7"/>
            <p:cNvSpPr/>
            <p:nvPr/>
          </p:nvSpPr>
          <p:spPr>
            <a:xfrm rot="-5400000">
              <a:off x="9322389" y="5218515"/>
              <a:ext cx="176912" cy="153046"/>
            </a:xfrm>
            <a:custGeom>
              <a:avLst/>
              <a:gdLst/>
              <a:ahLst/>
              <a:cxnLst/>
              <a:rect l="l" t="t" r="r" b="b"/>
              <a:pathLst>
                <a:path w="1764" h="1526" extrusionOk="0">
                  <a:moveTo>
                    <a:pt x="627" y="1"/>
                  </a:moveTo>
                  <a:cubicBezTo>
                    <a:pt x="590" y="1"/>
                    <a:pt x="554" y="3"/>
                    <a:pt x="517" y="6"/>
                  </a:cubicBezTo>
                  <a:cubicBezTo>
                    <a:pt x="244" y="66"/>
                    <a:pt x="1" y="401"/>
                    <a:pt x="31" y="674"/>
                  </a:cubicBezTo>
                  <a:cubicBezTo>
                    <a:pt x="31" y="917"/>
                    <a:pt x="213" y="1100"/>
                    <a:pt x="396" y="1221"/>
                  </a:cubicBezTo>
                  <a:cubicBezTo>
                    <a:pt x="669" y="1404"/>
                    <a:pt x="1004" y="1495"/>
                    <a:pt x="1338" y="1525"/>
                  </a:cubicBezTo>
                  <a:cubicBezTo>
                    <a:pt x="1399" y="1525"/>
                    <a:pt x="1490" y="1525"/>
                    <a:pt x="1581" y="1465"/>
                  </a:cubicBezTo>
                  <a:cubicBezTo>
                    <a:pt x="1703" y="1404"/>
                    <a:pt x="1764" y="1252"/>
                    <a:pt x="1764" y="1100"/>
                  </a:cubicBezTo>
                  <a:cubicBezTo>
                    <a:pt x="1764" y="826"/>
                    <a:pt x="1672" y="553"/>
                    <a:pt x="1490" y="370"/>
                  </a:cubicBezTo>
                  <a:cubicBezTo>
                    <a:pt x="1271" y="124"/>
                    <a:pt x="954" y="1"/>
                    <a:pt x="627"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7" name="Google Shape;147;p7"/>
            <p:cNvSpPr/>
            <p:nvPr/>
          </p:nvSpPr>
          <p:spPr>
            <a:xfrm rot="-5400000">
              <a:off x="9500713" y="5159143"/>
              <a:ext cx="222644" cy="98086"/>
            </a:xfrm>
            <a:custGeom>
              <a:avLst/>
              <a:gdLst/>
              <a:ahLst/>
              <a:cxnLst/>
              <a:rect l="l" t="t" r="r" b="b"/>
              <a:pathLst>
                <a:path w="2220" h="978" extrusionOk="0">
                  <a:moveTo>
                    <a:pt x="442" y="0"/>
                  </a:moveTo>
                  <a:cubicBezTo>
                    <a:pt x="327" y="0"/>
                    <a:pt x="214" y="11"/>
                    <a:pt x="122" y="66"/>
                  </a:cubicBezTo>
                  <a:cubicBezTo>
                    <a:pt x="31" y="157"/>
                    <a:pt x="1" y="279"/>
                    <a:pt x="31" y="400"/>
                  </a:cubicBezTo>
                  <a:cubicBezTo>
                    <a:pt x="62" y="583"/>
                    <a:pt x="244" y="765"/>
                    <a:pt x="396" y="826"/>
                  </a:cubicBezTo>
                  <a:cubicBezTo>
                    <a:pt x="670" y="978"/>
                    <a:pt x="974" y="978"/>
                    <a:pt x="1247" y="978"/>
                  </a:cubicBezTo>
                  <a:cubicBezTo>
                    <a:pt x="1429" y="978"/>
                    <a:pt x="1612" y="978"/>
                    <a:pt x="1825" y="947"/>
                  </a:cubicBezTo>
                  <a:cubicBezTo>
                    <a:pt x="1916" y="947"/>
                    <a:pt x="2007" y="947"/>
                    <a:pt x="2098" y="887"/>
                  </a:cubicBezTo>
                  <a:cubicBezTo>
                    <a:pt x="2220" y="796"/>
                    <a:pt x="2220" y="644"/>
                    <a:pt x="2220" y="492"/>
                  </a:cubicBezTo>
                  <a:cubicBezTo>
                    <a:pt x="2220" y="400"/>
                    <a:pt x="2220" y="309"/>
                    <a:pt x="2159" y="248"/>
                  </a:cubicBezTo>
                  <a:cubicBezTo>
                    <a:pt x="2129" y="188"/>
                    <a:pt x="2037" y="157"/>
                    <a:pt x="1977" y="157"/>
                  </a:cubicBezTo>
                  <a:cubicBezTo>
                    <a:pt x="1551" y="66"/>
                    <a:pt x="1095" y="36"/>
                    <a:pt x="670" y="5"/>
                  </a:cubicBezTo>
                  <a:cubicBezTo>
                    <a:pt x="597" y="5"/>
                    <a:pt x="519" y="0"/>
                    <a:pt x="442"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8" name="Google Shape;148;p7"/>
            <p:cNvSpPr/>
            <p:nvPr/>
          </p:nvSpPr>
          <p:spPr>
            <a:xfrm rot="-5400000">
              <a:off x="9681041" y="5243087"/>
              <a:ext cx="253132" cy="155654"/>
            </a:xfrm>
            <a:custGeom>
              <a:avLst/>
              <a:gdLst/>
              <a:ahLst/>
              <a:cxnLst/>
              <a:rect l="l" t="t" r="r" b="b"/>
              <a:pathLst>
                <a:path w="2524" h="1552" extrusionOk="0">
                  <a:moveTo>
                    <a:pt x="1346" y="0"/>
                  </a:moveTo>
                  <a:cubicBezTo>
                    <a:pt x="1311" y="0"/>
                    <a:pt x="1277" y="4"/>
                    <a:pt x="1246" y="14"/>
                  </a:cubicBezTo>
                  <a:cubicBezTo>
                    <a:pt x="1125" y="14"/>
                    <a:pt x="1034" y="44"/>
                    <a:pt x="943" y="75"/>
                  </a:cubicBezTo>
                  <a:cubicBezTo>
                    <a:pt x="791" y="136"/>
                    <a:pt x="669" y="166"/>
                    <a:pt x="547" y="227"/>
                  </a:cubicBezTo>
                  <a:cubicBezTo>
                    <a:pt x="365" y="348"/>
                    <a:pt x="152" y="500"/>
                    <a:pt x="91" y="743"/>
                  </a:cubicBezTo>
                  <a:cubicBezTo>
                    <a:pt x="0" y="956"/>
                    <a:pt x="61" y="1230"/>
                    <a:pt x="243" y="1382"/>
                  </a:cubicBezTo>
                  <a:cubicBezTo>
                    <a:pt x="395" y="1503"/>
                    <a:pt x="608" y="1503"/>
                    <a:pt x="791" y="1534"/>
                  </a:cubicBezTo>
                  <a:lnTo>
                    <a:pt x="1216" y="1534"/>
                  </a:lnTo>
                  <a:cubicBezTo>
                    <a:pt x="1316" y="1545"/>
                    <a:pt x="1420" y="1552"/>
                    <a:pt x="1524" y="1552"/>
                  </a:cubicBezTo>
                  <a:cubicBezTo>
                    <a:pt x="1704" y="1552"/>
                    <a:pt x="1883" y="1531"/>
                    <a:pt x="2037" y="1473"/>
                  </a:cubicBezTo>
                  <a:cubicBezTo>
                    <a:pt x="2310" y="1382"/>
                    <a:pt x="2523" y="1139"/>
                    <a:pt x="2523" y="865"/>
                  </a:cubicBezTo>
                  <a:cubicBezTo>
                    <a:pt x="2523" y="622"/>
                    <a:pt x="2371" y="409"/>
                    <a:pt x="2158" y="288"/>
                  </a:cubicBezTo>
                  <a:cubicBezTo>
                    <a:pt x="1976" y="166"/>
                    <a:pt x="1763" y="75"/>
                    <a:pt x="1550" y="14"/>
                  </a:cubicBezTo>
                  <a:cubicBezTo>
                    <a:pt x="1490" y="14"/>
                    <a:pt x="1415" y="0"/>
                    <a:pt x="134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9" name="Google Shape;149;p7"/>
            <p:cNvSpPr/>
            <p:nvPr/>
          </p:nvSpPr>
          <p:spPr>
            <a:xfrm rot="-5400000">
              <a:off x="9935435" y="5256475"/>
              <a:ext cx="158558" cy="162474"/>
            </a:xfrm>
            <a:custGeom>
              <a:avLst/>
              <a:gdLst/>
              <a:ahLst/>
              <a:cxnLst/>
              <a:rect l="l" t="t" r="r" b="b"/>
              <a:pathLst>
                <a:path w="1581" h="1620" extrusionOk="0">
                  <a:moveTo>
                    <a:pt x="806" y="0"/>
                  </a:moveTo>
                  <a:cubicBezTo>
                    <a:pt x="640" y="0"/>
                    <a:pt x="478" y="82"/>
                    <a:pt x="335" y="202"/>
                  </a:cubicBezTo>
                  <a:cubicBezTo>
                    <a:pt x="213" y="293"/>
                    <a:pt x="122" y="384"/>
                    <a:pt x="91" y="536"/>
                  </a:cubicBezTo>
                  <a:cubicBezTo>
                    <a:pt x="0" y="779"/>
                    <a:pt x="61" y="1083"/>
                    <a:pt x="243" y="1266"/>
                  </a:cubicBezTo>
                  <a:cubicBezTo>
                    <a:pt x="365" y="1387"/>
                    <a:pt x="517" y="1478"/>
                    <a:pt x="669" y="1539"/>
                  </a:cubicBezTo>
                  <a:cubicBezTo>
                    <a:pt x="783" y="1588"/>
                    <a:pt x="905" y="1619"/>
                    <a:pt x="1018" y="1619"/>
                  </a:cubicBezTo>
                  <a:cubicBezTo>
                    <a:pt x="1116" y="1619"/>
                    <a:pt x="1206" y="1596"/>
                    <a:pt x="1277" y="1539"/>
                  </a:cubicBezTo>
                  <a:cubicBezTo>
                    <a:pt x="1338" y="1478"/>
                    <a:pt x="1398" y="1418"/>
                    <a:pt x="1429" y="1357"/>
                  </a:cubicBezTo>
                  <a:cubicBezTo>
                    <a:pt x="1550" y="1083"/>
                    <a:pt x="1581" y="779"/>
                    <a:pt x="1459" y="506"/>
                  </a:cubicBezTo>
                  <a:cubicBezTo>
                    <a:pt x="1368" y="293"/>
                    <a:pt x="1186" y="111"/>
                    <a:pt x="942" y="19"/>
                  </a:cubicBezTo>
                  <a:cubicBezTo>
                    <a:pt x="897" y="6"/>
                    <a:pt x="852" y="0"/>
                    <a:pt x="80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0" name="Google Shape;150;p7"/>
            <p:cNvSpPr/>
            <p:nvPr/>
          </p:nvSpPr>
          <p:spPr>
            <a:xfrm rot="-5400000">
              <a:off x="9745378" y="4872159"/>
              <a:ext cx="189147" cy="217735"/>
            </a:xfrm>
            <a:custGeom>
              <a:avLst/>
              <a:gdLst/>
              <a:ahLst/>
              <a:cxnLst/>
              <a:rect l="l" t="t" r="r" b="b"/>
              <a:pathLst>
                <a:path w="1886" h="2171" extrusionOk="0">
                  <a:moveTo>
                    <a:pt x="639" y="1"/>
                  </a:moveTo>
                  <a:cubicBezTo>
                    <a:pt x="365" y="1"/>
                    <a:pt x="153" y="275"/>
                    <a:pt x="92" y="487"/>
                  </a:cubicBezTo>
                  <a:cubicBezTo>
                    <a:pt x="1" y="761"/>
                    <a:pt x="61" y="1095"/>
                    <a:pt x="183" y="1338"/>
                  </a:cubicBezTo>
                  <a:cubicBezTo>
                    <a:pt x="396" y="1703"/>
                    <a:pt x="791" y="1946"/>
                    <a:pt x="1186" y="2098"/>
                  </a:cubicBezTo>
                  <a:cubicBezTo>
                    <a:pt x="1275" y="2143"/>
                    <a:pt x="1380" y="2171"/>
                    <a:pt x="1466" y="2171"/>
                  </a:cubicBezTo>
                  <a:cubicBezTo>
                    <a:pt x="1497" y="2171"/>
                    <a:pt x="1526" y="2167"/>
                    <a:pt x="1551" y="2159"/>
                  </a:cubicBezTo>
                  <a:cubicBezTo>
                    <a:pt x="1672" y="2098"/>
                    <a:pt x="1703" y="1977"/>
                    <a:pt x="1733" y="1855"/>
                  </a:cubicBezTo>
                  <a:cubicBezTo>
                    <a:pt x="1885" y="1338"/>
                    <a:pt x="1703" y="761"/>
                    <a:pt x="1308" y="396"/>
                  </a:cubicBezTo>
                  <a:cubicBezTo>
                    <a:pt x="1216" y="305"/>
                    <a:pt x="1064" y="214"/>
                    <a:pt x="973" y="123"/>
                  </a:cubicBezTo>
                  <a:cubicBezTo>
                    <a:pt x="852" y="62"/>
                    <a:pt x="760" y="1"/>
                    <a:pt x="63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7"/>
            <p:cNvSpPr/>
            <p:nvPr/>
          </p:nvSpPr>
          <p:spPr>
            <a:xfrm rot="-5400000">
              <a:off x="9995460" y="5032976"/>
              <a:ext cx="146423" cy="182733"/>
            </a:xfrm>
            <a:custGeom>
              <a:avLst/>
              <a:gdLst/>
              <a:ahLst/>
              <a:cxnLst/>
              <a:rect l="l" t="t" r="r" b="b"/>
              <a:pathLst>
                <a:path w="1460" h="1822" extrusionOk="0">
                  <a:moveTo>
                    <a:pt x="385" y="1"/>
                  </a:moveTo>
                  <a:cubicBezTo>
                    <a:pt x="330" y="1"/>
                    <a:pt x="274" y="20"/>
                    <a:pt x="213" y="69"/>
                  </a:cubicBezTo>
                  <a:cubicBezTo>
                    <a:pt x="1" y="251"/>
                    <a:pt x="1" y="555"/>
                    <a:pt x="61" y="798"/>
                  </a:cubicBezTo>
                  <a:cubicBezTo>
                    <a:pt x="122" y="1072"/>
                    <a:pt x="244" y="1315"/>
                    <a:pt x="426" y="1528"/>
                  </a:cubicBezTo>
                  <a:cubicBezTo>
                    <a:pt x="517" y="1619"/>
                    <a:pt x="609" y="1710"/>
                    <a:pt x="700" y="1771"/>
                  </a:cubicBezTo>
                  <a:cubicBezTo>
                    <a:pt x="771" y="1807"/>
                    <a:pt x="842" y="1821"/>
                    <a:pt x="913" y="1821"/>
                  </a:cubicBezTo>
                  <a:cubicBezTo>
                    <a:pt x="964" y="1821"/>
                    <a:pt x="1014" y="1814"/>
                    <a:pt x="1065" y="1801"/>
                  </a:cubicBezTo>
                  <a:cubicBezTo>
                    <a:pt x="1217" y="1741"/>
                    <a:pt x="1308" y="1589"/>
                    <a:pt x="1338" y="1437"/>
                  </a:cubicBezTo>
                  <a:cubicBezTo>
                    <a:pt x="1460" y="1072"/>
                    <a:pt x="1338" y="677"/>
                    <a:pt x="1095" y="434"/>
                  </a:cubicBezTo>
                  <a:cubicBezTo>
                    <a:pt x="973" y="282"/>
                    <a:pt x="791" y="221"/>
                    <a:pt x="639" y="99"/>
                  </a:cubicBezTo>
                  <a:cubicBezTo>
                    <a:pt x="548" y="44"/>
                    <a:pt x="468" y="1"/>
                    <a:pt x="38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52" name="Google Shape;152;p7"/>
          <p:cNvSpPr/>
          <p:nvPr/>
        </p:nvSpPr>
        <p:spPr>
          <a:xfrm rot="10800000" flipH="1">
            <a:off x="9050723" y="2"/>
            <a:ext cx="1679759" cy="1616541"/>
          </a:xfrm>
          <a:custGeom>
            <a:avLst/>
            <a:gdLst/>
            <a:ahLst/>
            <a:cxnLst/>
            <a:rect l="l" t="t" r="r" b="b"/>
            <a:pathLst>
              <a:path w="22585" h="21735" extrusionOk="0">
                <a:moveTo>
                  <a:pt x="13940" y="0"/>
                </a:moveTo>
                <a:cubicBezTo>
                  <a:pt x="10443" y="0"/>
                  <a:pt x="6962" y="199"/>
                  <a:pt x="3526" y="883"/>
                </a:cubicBezTo>
                <a:cubicBezTo>
                  <a:pt x="2371" y="1126"/>
                  <a:pt x="1064" y="1460"/>
                  <a:pt x="426" y="2494"/>
                </a:cubicBezTo>
                <a:cubicBezTo>
                  <a:pt x="0" y="3223"/>
                  <a:pt x="0" y="4105"/>
                  <a:pt x="0" y="4956"/>
                </a:cubicBezTo>
                <a:cubicBezTo>
                  <a:pt x="122" y="10427"/>
                  <a:pt x="487" y="16293"/>
                  <a:pt x="1125" y="21734"/>
                </a:cubicBezTo>
                <a:lnTo>
                  <a:pt x="22584" y="21734"/>
                </a:lnTo>
                <a:lnTo>
                  <a:pt x="22584" y="244"/>
                </a:lnTo>
                <a:cubicBezTo>
                  <a:pt x="19704" y="135"/>
                  <a:pt x="16817" y="0"/>
                  <a:pt x="13940"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7"/>
          <p:cNvSpPr/>
          <p:nvPr/>
        </p:nvSpPr>
        <p:spPr>
          <a:xfrm flipH="1">
            <a:off x="6853931" y="0"/>
            <a:ext cx="3427020" cy="2066488"/>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rgbClr val="F7C10E">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4" name="Google Shape;154;p7"/>
          <p:cNvSpPr/>
          <p:nvPr/>
        </p:nvSpPr>
        <p:spPr>
          <a:xfrm>
            <a:off x="9891253" y="507866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5" name="Google Shape;155;p7"/>
          <p:cNvSpPr/>
          <p:nvPr/>
        </p:nvSpPr>
        <p:spPr>
          <a:xfrm>
            <a:off x="5159362" y="858942"/>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6" name="Google Shape;156;p7"/>
          <p:cNvSpPr/>
          <p:nvPr/>
        </p:nvSpPr>
        <p:spPr>
          <a:xfrm rot="-3604682">
            <a:off x="1391105" y="6677494"/>
            <a:ext cx="1609817" cy="1051620"/>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dk2"/>
        </a:solidFill>
        <a:effectLst/>
      </p:bgPr>
    </p:bg>
    <p:spTree>
      <p:nvGrpSpPr>
        <p:cNvPr id="1" name="Shape 157"/>
        <p:cNvGrpSpPr/>
        <p:nvPr/>
      </p:nvGrpSpPr>
      <p:grpSpPr>
        <a:xfrm>
          <a:off x="0" y="0"/>
          <a:ext cx="0" cy="0"/>
          <a:chOff x="0" y="0"/>
          <a:chExt cx="0" cy="0"/>
        </a:xfrm>
      </p:grpSpPr>
      <p:sp>
        <p:nvSpPr>
          <p:cNvPr id="158" name="Google Shape;158;p8"/>
          <p:cNvSpPr txBox="1">
            <a:spLocks noGrp="1"/>
          </p:cNvSpPr>
          <p:nvPr>
            <p:ph type="title"/>
          </p:nvPr>
        </p:nvSpPr>
        <p:spPr>
          <a:xfrm>
            <a:off x="573245" y="661638"/>
            <a:ext cx="7445700" cy="60129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59" name="Google Shape;159;p8"/>
          <p:cNvSpPr txBox="1">
            <a:spLocks noGrp="1"/>
          </p:cNvSpPr>
          <p:nvPr>
            <p:ph type="sldNum" idx="12"/>
          </p:nvPr>
        </p:nvSpPr>
        <p:spPr>
          <a:xfrm>
            <a:off x="9906772" y="6854072"/>
            <a:ext cx="641400" cy="5784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
        <p:nvSpPr>
          <p:cNvPr id="160" name="Google Shape;160;p8"/>
          <p:cNvSpPr/>
          <p:nvPr/>
        </p:nvSpPr>
        <p:spPr>
          <a:xfrm rot="10800000">
            <a:off x="8666265" y="4821925"/>
            <a:ext cx="2025744" cy="2738080"/>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8"/>
          <p:cNvSpPr/>
          <p:nvPr/>
        </p:nvSpPr>
        <p:spPr>
          <a:xfrm flipH="1">
            <a:off x="8276575" y="639306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62" name="Google Shape;162;p8"/>
          <p:cNvSpPr/>
          <p:nvPr/>
        </p:nvSpPr>
        <p:spPr>
          <a:xfrm flipH="1">
            <a:off x="0" y="5235171"/>
            <a:ext cx="2335477" cy="2324830"/>
          </a:xfrm>
          <a:custGeom>
            <a:avLst/>
            <a:gdLst/>
            <a:ahLst/>
            <a:cxnLst/>
            <a:rect l="l" t="t" r="r" b="b"/>
            <a:pathLst>
              <a:path w="35382" h="38087" extrusionOk="0">
                <a:moveTo>
                  <a:pt x="35351" y="1"/>
                </a:moveTo>
                <a:cubicBezTo>
                  <a:pt x="26809" y="12129"/>
                  <a:pt x="15928" y="25867"/>
                  <a:pt x="5502" y="34317"/>
                </a:cubicBezTo>
                <a:cubicBezTo>
                  <a:pt x="3769" y="35716"/>
                  <a:pt x="2007" y="37114"/>
                  <a:pt x="0" y="38086"/>
                </a:cubicBezTo>
                <a:lnTo>
                  <a:pt x="7812" y="38086"/>
                </a:lnTo>
                <a:cubicBezTo>
                  <a:pt x="17174" y="30488"/>
                  <a:pt x="27357" y="19120"/>
                  <a:pt x="35381" y="6657"/>
                </a:cubicBezTo>
                <a:lnTo>
                  <a:pt x="35351"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8"/>
          <p:cNvSpPr/>
          <p:nvPr/>
        </p:nvSpPr>
        <p:spPr>
          <a:xfrm flipH="1">
            <a:off x="9336600" y="3613227"/>
            <a:ext cx="685068" cy="2318322"/>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rgbClr val="F7C10E">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4" name="Google Shape;164;p8"/>
          <p:cNvSpPr/>
          <p:nvPr/>
        </p:nvSpPr>
        <p:spPr>
          <a:xfrm rot="-3801939">
            <a:off x="891730" y="5952113"/>
            <a:ext cx="1609825" cy="1051625"/>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8"/>
          <p:cNvSpPr/>
          <p:nvPr/>
        </p:nvSpPr>
        <p:spPr>
          <a:xfrm rot="10800000" flipH="1">
            <a:off x="1345950" y="-235539"/>
            <a:ext cx="1559333" cy="2118665"/>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8"/>
          <p:cNvSpPr/>
          <p:nvPr/>
        </p:nvSpPr>
        <p:spPr>
          <a:xfrm>
            <a:off x="2335475" y="106497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rgbClr val="F7C10E">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8"/>
          <p:cNvSpPr/>
          <p:nvPr/>
        </p:nvSpPr>
        <p:spPr>
          <a:xfrm flipH="1">
            <a:off x="573250" y="106496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168"/>
        <p:cNvGrpSpPr/>
        <p:nvPr/>
      </p:nvGrpSpPr>
      <p:grpSpPr>
        <a:xfrm>
          <a:off x="0" y="0"/>
          <a:ext cx="0" cy="0"/>
          <a:chOff x="0" y="0"/>
          <a:chExt cx="0" cy="0"/>
        </a:xfrm>
      </p:grpSpPr>
      <p:sp>
        <p:nvSpPr>
          <p:cNvPr id="169" name="Google Shape;169;p9"/>
          <p:cNvSpPr/>
          <p:nvPr/>
        </p:nvSpPr>
        <p:spPr>
          <a:xfrm>
            <a:off x="1593775" y="0"/>
            <a:ext cx="2252075" cy="2845016"/>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0" name="Google Shape;170;p9"/>
          <p:cNvSpPr txBox="1">
            <a:spLocks noGrp="1"/>
          </p:cNvSpPr>
          <p:nvPr>
            <p:ph type="title"/>
          </p:nvPr>
        </p:nvSpPr>
        <p:spPr>
          <a:xfrm>
            <a:off x="310447" y="1812541"/>
            <a:ext cx="4729800" cy="21786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171" name="Google Shape;171;p9"/>
          <p:cNvSpPr txBox="1">
            <a:spLocks noGrp="1"/>
          </p:cNvSpPr>
          <p:nvPr>
            <p:ph type="subTitle" idx="1"/>
          </p:nvPr>
        </p:nvSpPr>
        <p:spPr>
          <a:xfrm>
            <a:off x="310447" y="4120005"/>
            <a:ext cx="4729800" cy="18153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172" name="Google Shape;172;p9"/>
          <p:cNvSpPr txBox="1">
            <a:spLocks noGrp="1"/>
          </p:cNvSpPr>
          <p:nvPr>
            <p:ph type="body" idx="2"/>
          </p:nvPr>
        </p:nvSpPr>
        <p:spPr>
          <a:xfrm>
            <a:off x="5775715" y="1064257"/>
            <a:ext cx="4486500" cy="54309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73" name="Google Shape;173;p9"/>
          <p:cNvSpPr/>
          <p:nvPr/>
        </p:nvSpPr>
        <p:spPr>
          <a:xfrm>
            <a:off x="362100" y="5627849"/>
            <a:ext cx="1422092" cy="1932153"/>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9"/>
          <p:cNvSpPr/>
          <p:nvPr/>
        </p:nvSpPr>
        <p:spPr>
          <a:xfrm>
            <a:off x="8035375" y="5097175"/>
            <a:ext cx="2656657" cy="2462801"/>
          </a:xfrm>
          <a:custGeom>
            <a:avLst/>
            <a:gdLst/>
            <a:ahLst/>
            <a:cxnLst/>
            <a:rect l="l" t="t" r="r" b="b"/>
            <a:pathLst>
              <a:path w="35382" h="38087" extrusionOk="0">
                <a:moveTo>
                  <a:pt x="35351" y="1"/>
                </a:moveTo>
                <a:cubicBezTo>
                  <a:pt x="26809" y="12129"/>
                  <a:pt x="15928" y="25867"/>
                  <a:pt x="5502" y="34317"/>
                </a:cubicBezTo>
                <a:cubicBezTo>
                  <a:pt x="3769" y="35716"/>
                  <a:pt x="2007" y="37114"/>
                  <a:pt x="0" y="38086"/>
                </a:cubicBezTo>
                <a:lnTo>
                  <a:pt x="7812" y="38086"/>
                </a:lnTo>
                <a:cubicBezTo>
                  <a:pt x="17174" y="30488"/>
                  <a:pt x="27357" y="19120"/>
                  <a:pt x="35381" y="6657"/>
                </a:cubicBezTo>
                <a:lnTo>
                  <a:pt x="3535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9"/>
          <p:cNvSpPr/>
          <p:nvPr/>
        </p:nvSpPr>
        <p:spPr>
          <a:xfrm>
            <a:off x="1185400" y="5742075"/>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6" name="Google Shape;176;p9"/>
          <p:cNvSpPr/>
          <p:nvPr/>
        </p:nvSpPr>
        <p:spPr>
          <a:xfrm rot="10800000">
            <a:off x="8035369" y="5802756"/>
            <a:ext cx="1609835" cy="1051632"/>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7" name="Google Shape;177;p9"/>
          <p:cNvSpPr/>
          <p:nvPr/>
        </p:nvSpPr>
        <p:spPr>
          <a:xfrm>
            <a:off x="2346603" y="63634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dk2"/>
        </a:solidFill>
        <a:effectLst/>
      </p:bgPr>
    </p:bg>
    <p:spTree>
      <p:nvGrpSpPr>
        <p:cNvPr id="1" name="Shape 178"/>
        <p:cNvGrpSpPr/>
        <p:nvPr/>
      </p:nvGrpSpPr>
      <p:grpSpPr>
        <a:xfrm>
          <a:off x="0" y="0"/>
          <a:ext cx="0" cy="0"/>
          <a:chOff x="0" y="0"/>
          <a:chExt cx="0" cy="0"/>
        </a:xfrm>
      </p:grpSpPr>
      <p:sp>
        <p:nvSpPr>
          <p:cNvPr id="179" name="Google Shape;179;p10"/>
          <p:cNvSpPr txBox="1">
            <a:spLocks noGrp="1"/>
          </p:cNvSpPr>
          <p:nvPr>
            <p:ph type="body" idx="1"/>
          </p:nvPr>
        </p:nvSpPr>
        <p:spPr>
          <a:xfrm>
            <a:off x="364468" y="6218168"/>
            <a:ext cx="7014300" cy="8895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180" name="Google Shape;180;p10"/>
          <p:cNvSpPr/>
          <p:nvPr/>
        </p:nvSpPr>
        <p:spPr>
          <a:xfrm flipH="1">
            <a:off x="883125" y="-170905"/>
            <a:ext cx="685068" cy="2083725"/>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0"/>
          <p:cNvSpPr/>
          <p:nvPr/>
        </p:nvSpPr>
        <p:spPr>
          <a:xfrm flipH="1">
            <a:off x="8839175" y="0"/>
            <a:ext cx="1852818" cy="2405814"/>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82" name="Google Shape;182;p10"/>
          <p:cNvGrpSpPr/>
          <p:nvPr/>
        </p:nvGrpSpPr>
        <p:grpSpPr>
          <a:xfrm rot="-5400000">
            <a:off x="7933652" y="-107577"/>
            <a:ext cx="1166101" cy="2874713"/>
            <a:chOff x="9148577" y="4685298"/>
            <a:chExt cx="1166101" cy="2874713"/>
          </a:xfrm>
        </p:grpSpPr>
        <p:sp>
          <p:nvSpPr>
            <p:cNvPr id="183" name="Google Shape;183;p10"/>
            <p:cNvSpPr/>
            <p:nvPr/>
          </p:nvSpPr>
          <p:spPr>
            <a:xfrm rot="-5400000">
              <a:off x="8294272" y="5539604"/>
              <a:ext cx="2874713" cy="1166101"/>
            </a:xfrm>
            <a:custGeom>
              <a:avLst/>
              <a:gdLst/>
              <a:ahLst/>
              <a:cxnLst/>
              <a:rect l="l" t="t" r="r" b="b"/>
              <a:pathLst>
                <a:path w="28664" h="11627" extrusionOk="0">
                  <a:moveTo>
                    <a:pt x="24240" y="0"/>
                  </a:moveTo>
                  <a:cubicBezTo>
                    <a:pt x="22650" y="0"/>
                    <a:pt x="21063" y="189"/>
                    <a:pt x="19488" y="189"/>
                  </a:cubicBezTo>
                  <a:cubicBezTo>
                    <a:pt x="19131" y="189"/>
                    <a:pt x="18775" y="179"/>
                    <a:pt x="18420" y="155"/>
                  </a:cubicBezTo>
                  <a:cubicBezTo>
                    <a:pt x="17931" y="134"/>
                    <a:pt x="17434" y="126"/>
                    <a:pt x="16933" y="126"/>
                  </a:cubicBezTo>
                  <a:cubicBezTo>
                    <a:pt x="15512" y="126"/>
                    <a:pt x="14059" y="190"/>
                    <a:pt x="12674" y="190"/>
                  </a:cubicBezTo>
                  <a:cubicBezTo>
                    <a:pt x="12480" y="190"/>
                    <a:pt x="12288" y="189"/>
                    <a:pt x="12098" y="186"/>
                  </a:cubicBezTo>
                  <a:cubicBezTo>
                    <a:pt x="11871" y="182"/>
                    <a:pt x="11642" y="181"/>
                    <a:pt x="11412" y="181"/>
                  </a:cubicBezTo>
                  <a:cubicBezTo>
                    <a:pt x="9541" y="181"/>
                    <a:pt x="7568" y="280"/>
                    <a:pt x="5836" y="307"/>
                  </a:cubicBezTo>
                  <a:cubicBezTo>
                    <a:pt x="4286" y="307"/>
                    <a:pt x="1277" y="368"/>
                    <a:pt x="0" y="824"/>
                  </a:cubicBezTo>
                  <a:lnTo>
                    <a:pt x="0" y="10885"/>
                  </a:lnTo>
                  <a:cubicBezTo>
                    <a:pt x="334" y="11219"/>
                    <a:pt x="1945" y="11432"/>
                    <a:pt x="2432" y="11432"/>
                  </a:cubicBezTo>
                  <a:cubicBezTo>
                    <a:pt x="6032" y="11564"/>
                    <a:pt x="9631" y="11627"/>
                    <a:pt x="13231" y="11627"/>
                  </a:cubicBezTo>
                  <a:cubicBezTo>
                    <a:pt x="17960" y="11627"/>
                    <a:pt x="22688" y="11518"/>
                    <a:pt x="27417" y="11311"/>
                  </a:cubicBezTo>
                  <a:cubicBezTo>
                    <a:pt x="27630" y="11311"/>
                    <a:pt x="27842" y="11280"/>
                    <a:pt x="28025" y="11159"/>
                  </a:cubicBezTo>
                  <a:cubicBezTo>
                    <a:pt x="28177" y="11007"/>
                    <a:pt x="28238" y="10763"/>
                    <a:pt x="28238" y="10551"/>
                  </a:cubicBezTo>
                  <a:cubicBezTo>
                    <a:pt x="28663" y="7238"/>
                    <a:pt x="28086" y="3833"/>
                    <a:pt x="26596" y="854"/>
                  </a:cubicBezTo>
                  <a:cubicBezTo>
                    <a:pt x="26444" y="611"/>
                    <a:pt x="26292" y="338"/>
                    <a:pt x="26049" y="186"/>
                  </a:cubicBezTo>
                  <a:cubicBezTo>
                    <a:pt x="25836" y="64"/>
                    <a:pt x="25563" y="34"/>
                    <a:pt x="25320" y="34"/>
                  </a:cubicBezTo>
                  <a:cubicBezTo>
                    <a:pt x="24960" y="10"/>
                    <a:pt x="24599" y="0"/>
                    <a:pt x="242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4" name="Google Shape;184;p10"/>
            <p:cNvSpPr/>
            <p:nvPr/>
          </p:nvSpPr>
          <p:spPr>
            <a:xfrm rot="-5400000">
              <a:off x="9658724" y="7259287"/>
              <a:ext cx="192156" cy="196072"/>
            </a:xfrm>
            <a:custGeom>
              <a:avLst/>
              <a:gdLst/>
              <a:ahLst/>
              <a:cxnLst/>
              <a:rect l="l" t="t" r="r" b="b"/>
              <a:pathLst>
                <a:path w="1916" h="1955" extrusionOk="0">
                  <a:moveTo>
                    <a:pt x="652" y="1"/>
                  </a:moveTo>
                  <a:cubicBezTo>
                    <a:pt x="481" y="1"/>
                    <a:pt x="319" y="69"/>
                    <a:pt x="214" y="195"/>
                  </a:cubicBezTo>
                  <a:cubicBezTo>
                    <a:pt x="1" y="468"/>
                    <a:pt x="153" y="742"/>
                    <a:pt x="335" y="955"/>
                  </a:cubicBezTo>
                  <a:cubicBezTo>
                    <a:pt x="548" y="1289"/>
                    <a:pt x="852" y="1563"/>
                    <a:pt x="1156" y="1806"/>
                  </a:cubicBezTo>
                  <a:cubicBezTo>
                    <a:pt x="1278" y="1887"/>
                    <a:pt x="1426" y="1954"/>
                    <a:pt x="1557" y="1954"/>
                  </a:cubicBezTo>
                  <a:cubicBezTo>
                    <a:pt x="1622" y="1954"/>
                    <a:pt x="1683" y="1938"/>
                    <a:pt x="1733" y="1897"/>
                  </a:cubicBezTo>
                  <a:cubicBezTo>
                    <a:pt x="1794" y="1836"/>
                    <a:pt x="1825" y="1775"/>
                    <a:pt x="1825" y="1684"/>
                  </a:cubicBezTo>
                  <a:cubicBezTo>
                    <a:pt x="1916" y="1350"/>
                    <a:pt x="1733" y="1016"/>
                    <a:pt x="1551" y="742"/>
                  </a:cubicBezTo>
                  <a:cubicBezTo>
                    <a:pt x="1399" y="468"/>
                    <a:pt x="1186" y="134"/>
                    <a:pt x="882" y="43"/>
                  </a:cubicBezTo>
                  <a:cubicBezTo>
                    <a:pt x="807" y="15"/>
                    <a:pt x="729" y="1"/>
                    <a:pt x="6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0"/>
            <p:cNvSpPr/>
            <p:nvPr/>
          </p:nvSpPr>
          <p:spPr>
            <a:xfrm rot="-5400000">
              <a:off x="9488325" y="6999734"/>
              <a:ext cx="183029" cy="163276"/>
            </a:xfrm>
            <a:custGeom>
              <a:avLst/>
              <a:gdLst/>
              <a:ahLst/>
              <a:cxnLst/>
              <a:rect l="l" t="t" r="r" b="b"/>
              <a:pathLst>
                <a:path w="1825" h="1628" extrusionOk="0">
                  <a:moveTo>
                    <a:pt x="860" y="0"/>
                  </a:moveTo>
                  <a:cubicBezTo>
                    <a:pt x="680" y="0"/>
                    <a:pt x="479" y="62"/>
                    <a:pt x="335" y="165"/>
                  </a:cubicBezTo>
                  <a:cubicBezTo>
                    <a:pt x="243" y="226"/>
                    <a:pt x="183" y="347"/>
                    <a:pt x="122" y="438"/>
                  </a:cubicBezTo>
                  <a:cubicBezTo>
                    <a:pt x="0" y="621"/>
                    <a:pt x="0" y="742"/>
                    <a:pt x="122" y="894"/>
                  </a:cubicBezTo>
                  <a:cubicBezTo>
                    <a:pt x="304" y="1138"/>
                    <a:pt x="487" y="1381"/>
                    <a:pt x="760" y="1502"/>
                  </a:cubicBezTo>
                  <a:cubicBezTo>
                    <a:pt x="887" y="1582"/>
                    <a:pt x="1039" y="1628"/>
                    <a:pt x="1190" y="1628"/>
                  </a:cubicBezTo>
                  <a:cubicBezTo>
                    <a:pt x="1328" y="1628"/>
                    <a:pt x="1465" y="1589"/>
                    <a:pt x="1581" y="1502"/>
                  </a:cubicBezTo>
                  <a:cubicBezTo>
                    <a:pt x="1763" y="1350"/>
                    <a:pt x="1824" y="1077"/>
                    <a:pt x="1763" y="864"/>
                  </a:cubicBezTo>
                  <a:cubicBezTo>
                    <a:pt x="1733" y="621"/>
                    <a:pt x="1611" y="438"/>
                    <a:pt x="1429" y="256"/>
                  </a:cubicBezTo>
                  <a:cubicBezTo>
                    <a:pt x="1338" y="165"/>
                    <a:pt x="1247" y="104"/>
                    <a:pt x="1095" y="43"/>
                  </a:cubicBezTo>
                  <a:cubicBezTo>
                    <a:pt x="1026" y="14"/>
                    <a:pt x="946" y="0"/>
                    <a:pt x="86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6" name="Google Shape;186;p10"/>
            <p:cNvSpPr/>
            <p:nvPr/>
          </p:nvSpPr>
          <p:spPr>
            <a:xfrm rot="-5400000">
              <a:off x="9353329" y="7294890"/>
              <a:ext cx="186038" cy="203995"/>
            </a:xfrm>
            <a:custGeom>
              <a:avLst/>
              <a:gdLst/>
              <a:ahLst/>
              <a:cxnLst/>
              <a:rect l="l" t="t" r="r" b="b"/>
              <a:pathLst>
                <a:path w="1855" h="2034" extrusionOk="0">
                  <a:moveTo>
                    <a:pt x="710" y="0"/>
                  </a:moveTo>
                  <a:cubicBezTo>
                    <a:pt x="388" y="0"/>
                    <a:pt x="78" y="240"/>
                    <a:pt x="31" y="574"/>
                  </a:cubicBezTo>
                  <a:cubicBezTo>
                    <a:pt x="0" y="757"/>
                    <a:pt x="61" y="909"/>
                    <a:pt x="122" y="1061"/>
                  </a:cubicBezTo>
                  <a:cubicBezTo>
                    <a:pt x="274" y="1365"/>
                    <a:pt x="486" y="1638"/>
                    <a:pt x="760" y="1851"/>
                  </a:cubicBezTo>
                  <a:cubicBezTo>
                    <a:pt x="851" y="1942"/>
                    <a:pt x="1003" y="2033"/>
                    <a:pt x="1155" y="2033"/>
                  </a:cubicBezTo>
                  <a:cubicBezTo>
                    <a:pt x="1368" y="2003"/>
                    <a:pt x="1550" y="1851"/>
                    <a:pt x="1642" y="1668"/>
                  </a:cubicBezTo>
                  <a:cubicBezTo>
                    <a:pt x="1763" y="1547"/>
                    <a:pt x="1854" y="1365"/>
                    <a:pt x="1824" y="1182"/>
                  </a:cubicBezTo>
                  <a:cubicBezTo>
                    <a:pt x="1824" y="1000"/>
                    <a:pt x="1702" y="848"/>
                    <a:pt x="1611" y="696"/>
                  </a:cubicBezTo>
                  <a:cubicBezTo>
                    <a:pt x="1459" y="453"/>
                    <a:pt x="1246" y="179"/>
                    <a:pt x="973" y="58"/>
                  </a:cubicBezTo>
                  <a:cubicBezTo>
                    <a:pt x="888" y="18"/>
                    <a:pt x="798" y="0"/>
                    <a:pt x="71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7" name="Google Shape;187;p10"/>
            <p:cNvSpPr/>
            <p:nvPr/>
          </p:nvSpPr>
          <p:spPr>
            <a:xfrm rot="-5400000">
              <a:off x="9226057" y="71565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8" name="Google Shape;188;p10"/>
            <p:cNvSpPr/>
            <p:nvPr/>
          </p:nvSpPr>
          <p:spPr>
            <a:xfrm rot="-5400000">
              <a:off x="9275101" y="6716813"/>
              <a:ext cx="240997" cy="183535"/>
            </a:xfrm>
            <a:custGeom>
              <a:avLst/>
              <a:gdLst/>
              <a:ahLst/>
              <a:cxnLst/>
              <a:rect l="l" t="t" r="r" b="b"/>
              <a:pathLst>
                <a:path w="2403" h="1830" extrusionOk="0">
                  <a:moveTo>
                    <a:pt x="276" y="1"/>
                  </a:moveTo>
                  <a:cubicBezTo>
                    <a:pt x="216" y="1"/>
                    <a:pt x="161" y="10"/>
                    <a:pt x="123" y="36"/>
                  </a:cubicBezTo>
                  <a:cubicBezTo>
                    <a:pt x="1" y="97"/>
                    <a:pt x="31" y="218"/>
                    <a:pt x="62" y="310"/>
                  </a:cubicBezTo>
                  <a:cubicBezTo>
                    <a:pt x="92" y="462"/>
                    <a:pt x="153" y="614"/>
                    <a:pt x="214" y="796"/>
                  </a:cubicBezTo>
                  <a:cubicBezTo>
                    <a:pt x="275" y="948"/>
                    <a:pt x="305" y="1100"/>
                    <a:pt x="426" y="1221"/>
                  </a:cubicBezTo>
                  <a:cubicBezTo>
                    <a:pt x="518" y="1313"/>
                    <a:pt x="639" y="1373"/>
                    <a:pt x="761" y="1434"/>
                  </a:cubicBezTo>
                  <a:cubicBezTo>
                    <a:pt x="1126" y="1617"/>
                    <a:pt x="1521" y="1829"/>
                    <a:pt x="1946" y="1829"/>
                  </a:cubicBezTo>
                  <a:cubicBezTo>
                    <a:pt x="2007" y="1829"/>
                    <a:pt x="2068" y="1829"/>
                    <a:pt x="2129" y="1799"/>
                  </a:cubicBezTo>
                  <a:cubicBezTo>
                    <a:pt x="2189" y="1769"/>
                    <a:pt x="2220" y="1708"/>
                    <a:pt x="2250" y="1647"/>
                  </a:cubicBezTo>
                  <a:cubicBezTo>
                    <a:pt x="2402" y="1373"/>
                    <a:pt x="2372" y="1009"/>
                    <a:pt x="2189" y="765"/>
                  </a:cubicBezTo>
                  <a:cubicBezTo>
                    <a:pt x="1977" y="492"/>
                    <a:pt x="1673" y="370"/>
                    <a:pt x="1369" y="279"/>
                  </a:cubicBezTo>
                  <a:cubicBezTo>
                    <a:pt x="1095" y="158"/>
                    <a:pt x="822" y="66"/>
                    <a:pt x="518" y="36"/>
                  </a:cubicBezTo>
                  <a:cubicBezTo>
                    <a:pt x="447" y="18"/>
                    <a:pt x="357" y="1"/>
                    <a:pt x="276"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9" name="Google Shape;189;p10"/>
            <p:cNvSpPr/>
            <p:nvPr/>
          </p:nvSpPr>
          <p:spPr>
            <a:xfrm rot="-5400000">
              <a:off x="9947269" y="7160300"/>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0" name="Google Shape;190;p10"/>
            <p:cNvSpPr/>
            <p:nvPr/>
          </p:nvSpPr>
          <p:spPr>
            <a:xfrm rot="-5400000">
              <a:off x="9756109" y="7044263"/>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1" name="Google Shape;191;p10"/>
            <p:cNvSpPr/>
            <p:nvPr/>
          </p:nvSpPr>
          <p:spPr>
            <a:xfrm rot="-5400000">
              <a:off x="9905447" y="6814095"/>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2" name="Google Shape;192;p10"/>
            <p:cNvSpPr/>
            <p:nvPr/>
          </p:nvSpPr>
          <p:spPr>
            <a:xfrm rot="-5400000">
              <a:off x="9309200" y="5533779"/>
              <a:ext cx="198273" cy="226661"/>
            </a:xfrm>
            <a:custGeom>
              <a:avLst/>
              <a:gdLst/>
              <a:ahLst/>
              <a:cxnLst/>
              <a:rect l="l" t="t" r="r" b="b"/>
              <a:pathLst>
                <a:path w="1977" h="2260" extrusionOk="0">
                  <a:moveTo>
                    <a:pt x="834" y="1"/>
                  </a:moveTo>
                  <a:cubicBezTo>
                    <a:pt x="637" y="1"/>
                    <a:pt x="449" y="86"/>
                    <a:pt x="244" y="154"/>
                  </a:cubicBezTo>
                  <a:cubicBezTo>
                    <a:pt x="0" y="246"/>
                    <a:pt x="152" y="762"/>
                    <a:pt x="213" y="945"/>
                  </a:cubicBezTo>
                  <a:cubicBezTo>
                    <a:pt x="274" y="1127"/>
                    <a:pt x="365" y="1279"/>
                    <a:pt x="487" y="1431"/>
                  </a:cubicBezTo>
                  <a:cubicBezTo>
                    <a:pt x="730" y="1765"/>
                    <a:pt x="1095" y="1978"/>
                    <a:pt x="1459" y="2191"/>
                  </a:cubicBezTo>
                  <a:cubicBezTo>
                    <a:pt x="1533" y="2215"/>
                    <a:pt x="1607" y="2260"/>
                    <a:pt x="1697" y="2260"/>
                  </a:cubicBezTo>
                  <a:cubicBezTo>
                    <a:pt x="1718" y="2260"/>
                    <a:pt x="1740" y="2257"/>
                    <a:pt x="1763" y="2252"/>
                  </a:cubicBezTo>
                  <a:cubicBezTo>
                    <a:pt x="1946" y="2191"/>
                    <a:pt x="1976" y="1948"/>
                    <a:pt x="1976" y="1765"/>
                  </a:cubicBezTo>
                  <a:cubicBezTo>
                    <a:pt x="1946" y="1370"/>
                    <a:pt x="1855" y="975"/>
                    <a:pt x="1642" y="641"/>
                  </a:cubicBezTo>
                  <a:cubicBezTo>
                    <a:pt x="1520" y="398"/>
                    <a:pt x="1307" y="154"/>
                    <a:pt x="1034" y="33"/>
                  </a:cubicBezTo>
                  <a:cubicBezTo>
                    <a:pt x="966" y="10"/>
                    <a:pt x="899" y="1"/>
                    <a:pt x="834"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3" name="Google Shape;193;p10"/>
            <p:cNvSpPr/>
            <p:nvPr/>
          </p:nvSpPr>
          <p:spPr>
            <a:xfrm rot="-5400000">
              <a:off x="9483663" y="5463226"/>
              <a:ext cx="274494" cy="163577"/>
            </a:xfrm>
            <a:custGeom>
              <a:avLst/>
              <a:gdLst/>
              <a:ahLst/>
              <a:cxnLst/>
              <a:rect l="l" t="t" r="r" b="b"/>
              <a:pathLst>
                <a:path w="2737" h="1631" extrusionOk="0">
                  <a:moveTo>
                    <a:pt x="791" y="0"/>
                  </a:moveTo>
                  <a:cubicBezTo>
                    <a:pt x="457" y="0"/>
                    <a:pt x="1" y="213"/>
                    <a:pt x="1" y="608"/>
                  </a:cubicBezTo>
                  <a:cubicBezTo>
                    <a:pt x="1" y="821"/>
                    <a:pt x="122" y="1003"/>
                    <a:pt x="274" y="1155"/>
                  </a:cubicBezTo>
                  <a:cubicBezTo>
                    <a:pt x="366" y="1277"/>
                    <a:pt x="487" y="1368"/>
                    <a:pt x="639" y="1429"/>
                  </a:cubicBezTo>
                  <a:cubicBezTo>
                    <a:pt x="761" y="1459"/>
                    <a:pt x="852" y="1459"/>
                    <a:pt x="973" y="1489"/>
                  </a:cubicBezTo>
                  <a:cubicBezTo>
                    <a:pt x="1338" y="1520"/>
                    <a:pt x="1673" y="1581"/>
                    <a:pt x="2007" y="1611"/>
                  </a:cubicBezTo>
                  <a:cubicBezTo>
                    <a:pt x="2070" y="1624"/>
                    <a:pt x="2133" y="1631"/>
                    <a:pt x="2194" y="1631"/>
                  </a:cubicBezTo>
                  <a:cubicBezTo>
                    <a:pt x="2280" y="1631"/>
                    <a:pt x="2361" y="1616"/>
                    <a:pt x="2432" y="1581"/>
                  </a:cubicBezTo>
                  <a:cubicBezTo>
                    <a:pt x="2645" y="1489"/>
                    <a:pt x="2736" y="1185"/>
                    <a:pt x="2676" y="973"/>
                  </a:cubicBezTo>
                  <a:cubicBezTo>
                    <a:pt x="2584" y="760"/>
                    <a:pt x="2402" y="578"/>
                    <a:pt x="2220" y="456"/>
                  </a:cubicBezTo>
                  <a:cubicBezTo>
                    <a:pt x="1794" y="152"/>
                    <a:pt x="1308" y="0"/>
                    <a:pt x="79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4" name="Google Shape;194;p10"/>
            <p:cNvSpPr/>
            <p:nvPr/>
          </p:nvSpPr>
          <p:spPr>
            <a:xfrm rot="-5400000">
              <a:off x="10030515"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5" name="Google Shape;195;p10"/>
            <p:cNvSpPr/>
            <p:nvPr/>
          </p:nvSpPr>
          <p:spPr>
            <a:xfrm rot="-5400000">
              <a:off x="9835843" y="5505899"/>
              <a:ext cx="170794" cy="187948"/>
            </a:xfrm>
            <a:custGeom>
              <a:avLst/>
              <a:gdLst/>
              <a:ahLst/>
              <a:cxnLst/>
              <a:rect l="l" t="t" r="r" b="b"/>
              <a:pathLst>
                <a:path w="1703" h="1874" extrusionOk="0">
                  <a:moveTo>
                    <a:pt x="458" y="0"/>
                  </a:moveTo>
                  <a:cubicBezTo>
                    <a:pt x="319" y="0"/>
                    <a:pt x="196" y="44"/>
                    <a:pt x="122" y="167"/>
                  </a:cubicBezTo>
                  <a:cubicBezTo>
                    <a:pt x="0" y="379"/>
                    <a:pt x="0" y="683"/>
                    <a:pt x="92" y="896"/>
                  </a:cubicBezTo>
                  <a:cubicBezTo>
                    <a:pt x="244" y="1230"/>
                    <a:pt x="517" y="1443"/>
                    <a:pt x="760" y="1656"/>
                  </a:cubicBezTo>
                  <a:cubicBezTo>
                    <a:pt x="882" y="1747"/>
                    <a:pt x="1003" y="1869"/>
                    <a:pt x="1155" y="1869"/>
                  </a:cubicBezTo>
                  <a:cubicBezTo>
                    <a:pt x="1174" y="1872"/>
                    <a:pt x="1193" y="1873"/>
                    <a:pt x="1211" y="1873"/>
                  </a:cubicBezTo>
                  <a:cubicBezTo>
                    <a:pt x="1369" y="1873"/>
                    <a:pt x="1499" y="1762"/>
                    <a:pt x="1581" y="1626"/>
                  </a:cubicBezTo>
                  <a:cubicBezTo>
                    <a:pt x="1672" y="1474"/>
                    <a:pt x="1703" y="1291"/>
                    <a:pt x="1703" y="1139"/>
                  </a:cubicBezTo>
                  <a:cubicBezTo>
                    <a:pt x="1642" y="744"/>
                    <a:pt x="1399" y="379"/>
                    <a:pt x="1064" y="167"/>
                  </a:cubicBezTo>
                  <a:cubicBezTo>
                    <a:pt x="901" y="94"/>
                    <a:pt x="663" y="0"/>
                    <a:pt x="458"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6" name="Google Shape;196;p10"/>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10"/>
            <p:cNvSpPr/>
            <p:nvPr/>
          </p:nvSpPr>
          <p:spPr>
            <a:xfrm rot="-5400000">
              <a:off x="9989593" y="6567780"/>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8" name="Google Shape;198;p10"/>
            <p:cNvSpPr/>
            <p:nvPr/>
          </p:nvSpPr>
          <p:spPr>
            <a:xfrm rot="-5400000">
              <a:off x="10097008" y="5505297"/>
              <a:ext cx="143314" cy="143418"/>
            </a:xfrm>
            <a:custGeom>
              <a:avLst/>
              <a:gdLst/>
              <a:ahLst/>
              <a:cxnLst/>
              <a:rect l="l" t="t" r="r" b="b"/>
              <a:pathLst>
                <a:path w="1429" h="1430" extrusionOk="0">
                  <a:moveTo>
                    <a:pt x="486" y="0"/>
                  </a:moveTo>
                  <a:cubicBezTo>
                    <a:pt x="426" y="0"/>
                    <a:pt x="334" y="0"/>
                    <a:pt x="274" y="61"/>
                  </a:cubicBezTo>
                  <a:cubicBezTo>
                    <a:pt x="183" y="92"/>
                    <a:pt x="122" y="183"/>
                    <a:pt x="61" y="274"/>
                  </a:cubicBezTo>
                  <a:cubicBezTo>
                    <a:pt x="0" y="426"/>
                    <a:pt x="31" y="639"/>
                    <a:pt x="122" y="791"/>
                  </a:cubicBezTo>
                  <a:cubicBezTo>
                    <a:pt x="213" y="943"/>
                    <a:pt x="365" y="1064"/>
                    <a:pt x="517" y="1186"/>
                  </a:cubicBezTo>
                  <a:cubicBezTo>
                    <a:pt x="638" y="1307"/>
                    <a:pt x="790" y="1429"/>
                    <a:pt x="973" y="1429"/>
                  </a:cubicBezTo>
                  <a:cubicBezTo>
                    <a:pt x="1034" y="1429"/>
                    <a:pt x="1094" y="1429"/>
                    <a:pt x="1155" y="1399"/>
                  </a:cubicBezTo>
                  <a:cubicBezTo>
                    <a:pt x="1277" y="1338"/>
                    <a:pt x="1338" y="1186"/>
                    <a:pt x="1368" y="1064"/>
                  </a:cubicBezTo>
                  <a:cubicBezTo>
                    <a:pt x="1429" y="791"/>
                    <a:pt x="1338" y="548"/>
                    <a:pt x="1186" y="335"/>
                  </a:cubicBezTo>
                  <a:cubicBezTo>
                    <a:pt x="1064" y="213"/>
                    <a:pt x="912" y="92"/>
                    <a:pt x="730" y="61"/>
                  </a:cubicBezTo>
                  <a:cubicBezTo>
                    <a:pt x="669" y="31"/>
                    <a:pt x="578" y="31"/>
                    <a:pt x="4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9" name="Google Shape;199;p10"/>
            <p:cNvSpPr/>
            <p:nvPr/>
          </p:nvSpPr>
          <p:spPr>
            <a:xfrm rot="-5400000">
              <a:off x="9543285" y="6512921"/>
              <a:ext cx="155550" cy="213222"/>
            </a:xfrm>
            <a:custGeom>
              <a:avLst/>
              <a:gdLst/>
              <a:ahLst/>
              <a:cxnLst/>
              <a:rect l="l" t="t" r="r" b="b"/>
              <a:pathLst>
                <a:path w="1551" h="2126" extrusionOk="0">
                  <a:moveTo>
                    <a:pt x="715" y="0"/>
                  </a:moveTo>
                  <a:cubicBezTo>
                    <a:pt x="700" y="0"/>
                    <a:pt x="684" y="1"/>
                    <a:pt x="669" y="3"/>
                  </a:cubicBezTo>
                  <a:cubicBezTo>
                    <a:pt x="547" y="3"/>
                    <a:pt x="456" y="94"/>
                    <a:pt x="365" y="155"/>
                  </a:cubicBezTo>
                  <a:cubicBezTo>
                    <a:pt x="243" y="246"/>
                    <a:pt x="152" y="337"/>
                    <a:pt x="91" y="489"/>
                  </a:cubicBezTo>
                  <a:cubicBezTo>
                    <a:pt x="0" y="641"/>
                    <a:pt x="30" y="854"/>
                    <a:pt x="61" y="1006"/>
                  </a:cubicBezTo>
                  <a:cubicBezTo>
                    <a:pt x="122" y="1188"/>
                    <a:pt x="213" y="1371"/>
                    <a:pt x="304" y="1523"/>
                  </a:cubicBezTo>
                  <a:cubicBezTo>
                    <a:pt x="365" y="1614"/>
                    <a:pt x="395" y="1705"/>
                    <a:pt x="456" y="1796"/>
                  </a:cubicBezTo>
                  <a:cubicBezTo>
                    <a:pt x="517" y="1887"/>
                    <a:pt x="547" y="1979"/>
                    <a:pt x="638" y="2039"/>
                  </a:cubicBezTo>
                  <a:cubicBezTo>
                    <a:pt x="709" y="2099"/>
                    <a:pt x="799" y="2126"/>
                    <a:pt x="893" y="2126"/>
                  </a:cubicBezTo>
                  <a:cubicBezTo>
                    <a:pt x="1039" y="2126"/>
                    <a:pt x="1196" y="2060"/>
                    <a:pt x="1307" y="1948"/>
                  </a:cubicBezTo>
                  <a:cubicBezTo>
                    <a:pt x="1489" y="1766"/>
                    <a:pt x="1520" y="1492"/>
                    <a:pt x="1550" y="1249"/>
                  </a:cubicBezTo>
                  <a:cubicBezTo>
                    <a:pt x="1550" y="1128"/>
                    <a:pt x="1550" y="1006"/>
                    <a:pt x="1520" y="884"/>
                  </a:cubicBezTo>
                  <a:cubicBezTo>
                    <a:pt x="1459" y="702"/>
                    <a:pt x="1368" y="550"/>
                    <a:pt x="1277" y="428"/>
                  </a:cubicBezTo>
                  <a:cubicBezTo>
                    <a:pt x="1162" y="228"/>
                    <a:pt x="966" y="0"/>
                    <a:pt x="71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0" name="Google Shape;200;p10"/>
            <p:cNvSpPr/>
            <p:nvPr/>
          </p:nvSpPr>
          <p:spPr>
            <a:xfrm rot="-5400000">
              <a:off x="9389886" y="64432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1" name="Google Shape;201;p10"/>
            <p:cNvSpPr/>
            <p:nvPr/>
          </p:nvSpPr>
          <p:spPr>
            <a:xfrm rot="-5400000">
              <a:off x="9229667" y="5046566"/>
              <a:ext cx="131179" cy="97585"/>
            </a:xfrm>
            <a:custGeom>
              <a:avLst/>
              <a:gdLst/>
              <a:ahLst/>
              <a:cxnLst/>
              <a:rect l="l" t="t" r="r" b="b"/>
              <a:pathLst>
                <a:path w="1308" h="973" extrusionOk="0">
                  <a:moveTo>
                    <a:pt x="456" y="0"/>
                  </a:moveTo>
                  <a:cubicBezTo>
                    <a:pt x="335" y="0"/>
                    <a:pt x="152" y="30"/>
                    <a:pt x="61" y="152"/>
                  </a:cubicBezTo>
                  <a:cubicBezTo>
                    <a:pt x="0" y="243"/>
                    <a:pt x="0" y="395"/>
                    <a:pt x="61" y="517"/>
                  </a:cubicBezTo>
                  <a:cubicBezTo>
                    <a:pt x="92" y="608"/>
                    <a:pt x="152" y="699"/>
                    <a:pt x="213" y="760"/>
                  </a:cubicBezTo>
                  <a:cubicBezTo>
                    <a:pt x="396" y="882"/>
                    <a:pt x="608" y="942"/>
                    <a:pt x="821" y="973"/>
                  </a:cubicBezTo>
                  <a:cubicBezTo>
                    <a:pt x="973" y="973"/>
                    <a:pt x="1155" y="973"/>
                    <a:pt x="1247" y="851"/>
                  </a:cubicBezTo>
                  <a:cubicBezTo>
                    <a:pt x="1307" y="760"/>
                    <a:pt x="1307" y="638"/>
                    <a:pt x="1247" y="517"/>
                  </a:cubicBezTo>
                  <a:cubicBezTo>
                    <a:pt x="1216" y="426"/>
                    <a:pt x="1125" y="365"/>
                    <a:pt x="1064" y="274"/>
                  </a:cubicBezTo>
                  <a:cubicBezTo>
                    <a:pt x="882" y="152"/>
                    <a:pt x="669" y="30"/>
                    <a:pt x="45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2" name="Google Shape;202;p10"/>
            <p:cNvSpPr/>
            <p:nvPr/>
          </p:nvSpPr>
          <p:spPr>
            <a:xfrm rot="-5400000">
              <a:off x="9233630" y="6197958"/>
              <a:ext cx="222644" cy="129979"/>
            </a:xfrm>
            <a:custGeom>
              <a:avLst/>
              <a:gdLst/>
              <a:ahLst/>
              <a:cxnLst/>
              <a:rect l="l" t="t" r="r" b="b"/>
              <a:pathLst>
                <a:path w="2220" h="1296" extrusionOk="0">
                  <a:moveTo>
                    <a:pt x="761" y="0"/>
                  </a:moveTo>
                  <a:cubicBezTo>
                    <a:pt x="639" y="0"/>
                    <a:pt x="518" y="0"/>
                    <a:pt x="427" y="61"/>
                  </a:cubicBezTo>
                  <a:cubicBezTo>
                    <a:pt x="244" y="152"/>
                    <a:pt x="123" y="304"/>
                    <a:pt x="62" y="456"/>
                  </a:cubicBezTo>
                  <a:cubicBezTo>
                    <a:pt x="1" y="669"/>
                    <a:pt x="62" y="943"/>
                    <a:pt x="244" y="1095"/>
                  </a:cubicBezTo>
                  <a:cubicBezTo>
                    <a:pt x="335" y="1155"/>
                    <a:pt x="457" y="1186"/>
                    <a:pt x="578" y="1216"/>
                  </a:cubicBezTo>
                  <a:cubicBezTo>
                    <a:pt x="810" y="1274"/>
                    <a:pt x="1053" y="1295"/>
                    <a:pt x="1293" y="1295"/>
                  </a:cubicBezTo>
                  <a:cubicBezTo>
                    <a:pt x="1432" y="1295"/>
                    <a:pt x="1570" y="1288"/>
                    <a:pt x="1703" y="1277"/>
                  </a:cubicBezTo>
                  <a:cubicBezTo>
                    <a:pt x="1916" y="1247"/>
                    <a:pt x="2129" y="1155"/>
                    <a:pt x="2189" y="973"/>
                  </a:cubicBezTo>
                  <a:cubicBezTo>
                    <a:pt x="2220" y="821"/>
                    <a:pt x="2129" y="700"/>
                    <a:pt x="2037" y="578"/>
                  </a:cubicBezTo>
                  <a:cubicBezTo>
                    <a:pt x="1855" y="335"/>
                    <a:pt x="1551" y="152"/>
                    <a:pt x="1247" y="61"/>
                  </a:cubicBezTo>
                  <a:cubicBezTo>
                    <a:pt x="1095" y="0"/>
                    <a:pt x="913" y="0"/>
                    <a:pt x="76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3" name="Google Shape;203;p10"/>
            <p:cNvSpPr/>
            <p:nvPr/>
          </p:nvSpPr>
          <p:spPr>
            <a:xfrm rot="-5400000">
              <a:off x="9467464" y="60251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4" name="Google Shape;204;p10"/>
            <p:cNvSpPr/>
            <p:nvPr/>
          </p:nvSpPr>
          <p:spPr>
            <a:xfrm rot="-5400000">
              <a:off x="9571067" y="6215358"/>
              <a:ext cx="152541" cy="165282"/>
            </a:xfrm>
            <a:custGeom>
              <a:avLst/>
              <a:gdLst/>
              <a:ahLst/>
              <a:cxnLst/>
              <a:rect l="l" t="t" r="r" b="b"/>
              <a:pathLst>
                <a:path w="1521" h="1648" extrusionOk="0">
                  <a:moveTo>
                    <a:pt x="498" y="1"/>
                  </a:moveTo>
                  <a:cubicBezTo>
                    <a:pt x="435" y="1"/>
                    <a:pt x="371" y="7"/>
                    <a:pt x="305" y="19"/>
                  </a:cubicBezTo>
                  <a:cubicBezTo>
                    <a:pt x="1" y="79"/>
                    <a:pt x="1" y="383"/>
                    <a:pt x="31" y="627"/>
                  </a:cubicBezTo>
                  <a:cubicBezTo>
                    <a:pt x="62" y="839"/>
                    <a:pt x="153" y="1022"/>
                    <a:pt x="305" y="1204"/>
                  </a:cubicBezTo>
                  <a:cubicBezTo>
                    <a:pt x="487" y="1417"/>
                    <a:pt x="761" y="1569"/>
                    <a:pt x="1034" y="1630"/>
                  </a:cubicBezTo>
                  <a:cubicBezTo>
                    <a:pt x="1079" y="1641"/>
                    <a:pt x="1127" y="1648"/>
                    <a:pt x="1176" y="1648"/>
                  </a:cubicBezTo>
                  <a:cubicBezTo>
                    <a:pt x="1259" y="1648"/>
                    <a:pt x="1341" y="1627"/>
                    <a:pt x="1399" y="1569"/>
                  </a:cubicBezTo>
                  <a:cubicBezTo>
                    <a:pt x="1521" y="1478"/>
                    <a:pt x="1521" y="1356"/>
                    <a:pt x="1521" y="1204"/>
                  </a:cubicBezTo>
                  <a:cubicBezTo>
                    <a:pt x="1521" y="900"/>
                    <a:pt x="1399" y="566"/>
                    <a:pt x="1186" y="323"/>
                  </a:cubicBezTo>
                  <a:cubicBezTo>
                    <a:pt x="991" y="103"/>
                    <a:pt x="756" y="1"/>
                    <a:pt x="498"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5" name="Google Shape;205;p10"/>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10"/>
            <p:cNvSpPr/>
            <p:nvPr/>
          </p:nvSpPr>
          <p:spPr>
            <a:xfrm rot="-5400000">
              <a:off x="9572772" y="4826728"/>
              <a:ext cx="149432" cy="171400"/>
            </a:xfrm>
            <a:custGeom>
              <a:avLst/>
              <a:gdLst/>
              <a:ahLst/>
              <a:cxnLst/>
              <a:rect l="l" t="t" r="r" b="b"/>
              <a:pathLst>
                <a:path w="1490" h="1709" extrusionOk="0">
                  <a:moveTo>
                    <a:pt x="619" y="1"/>
                  </a:moveTo>
                  <a:cubicBezTo>
                    <a:pt x="585" y="1"/>
                    <a:pt x="551" y="6"/>
                    <a:pt x="517" y="17"/>
                  </a:cubicBezTo>
                  <a:cubicBezTo>
                    <a:pt x="395" y="78"/>
                    <a:pt x="334" y="169"/>
                    <a:pt x="274" y="260"/>
                  </a:cubicBezTo>
                  <a:cubicBezTo>
                    <a:pt x="213" y="412"/>
                    <a:pt x="122" y="564"/>
                    <a:pt x="91" y="716"/>
                  </a:cubicBezTo>
                  <a:cubicBezTo>
                    <a:pt x="30" y="899"/>
                    <a:pt x="0" y="1081"/>
                    <a:pt x="91" y="1233"/>
                  </a:cubicBezTo>
                  <a:cubicBezTo>
                    <a:pt x="152" y="1415"/>
                    <a:pt x="304" y="1507"/>
                    <a:pt x="486" y="1598"/>
                  </a:cubicBezTo>
                  <a:cubicBezTo>
                    <a:pt x="638" y="1659"/>
                    <a:pt x="821" y="1689"/>
                    <a:pt x="973" y="1689"/>
                  </a:cubicBezTo>
                  <a:cubicBezTo>
                    <a:pt x="1023" y="1702"/>
                    <a:pt x="1073" y="1709"/>
                    <a:pt x="1119" y="1709"/>
                  </a:cubicBezTo>
                  <a:cubicBezTo>
                    <a:pt x="1185" y="1709"/>
                    <a:pt x="1241" y="1694"/>
                    <a:pt x="1277" y="1659"/>
                  </a:cubicBezTo>
                  <a:cubicBezTo>
                    <a:pt x="1459" y="1567"/>
                    <a:pt x="1489" y="1324"/>
                    <a:pt x="1459" y="1142"/>
                  </a:cubicBezTo>
                  <a:cubicBezTo>
                    <a:pt x="1398" y="899"/>
                    <a:pt x="1337" y="656"/>
                    <a:pt x="1185" y="443"/>
                  </a:cubicBezTo>
                  <a:cubicBezTo>
                    <a:pt x="1079" y="257"/>
                    <a:pt x="856" y="1"/>
                    <a:pt x="61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10"/>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10"/>
            <p:cNvSpPr/>
            <p:nvPr/>
          </p:nvSpPr>
          <p:spPr>
            <a:xfrm rot="-5400000">
              <a:off x="9621667" y="5788470"/>
              <a:ext cx="234879" cy="125767"/>
            </a:xfrm>
            <a:custGeom>
              <a:avLst/>
              <a:gdLst/>
              <a:ahLst/>
              <a:cxnLst/>
              <a:rect l="l" t="t" r="r" b="b"/>
              <a:pathLst>
                <a:path w="2342" h="1254" extrusionOk="0">
                  <a:moveTo>
                    <a:pt x="852" y="1"/>
                  </a:moveTo>
                  <a:cubicBezTo>
                    <a:pt x="639" y="1"/>
                    <a:pt x="396" y="153"/>
                    <a:pt x="213" y="305"/>
                  </a:cubicBezTo>
                  <a:cubicBezTo>
                    <a:pt x="122" y="426"/>
                    <a:pt x="1" y="639"/>
                    <a:pt x="92" y="791"/>
                  </a:cubicBezTo>
                  <a:cubicBezTo>
                    <a:pt x="122" y="822"/>
                    <a:pt x="153" y="852"/>
                    <a:pt x="183" y="852"/>
                  </a:cubicBezTo>
                  <a:cubicBezTo>
                    <a:pt x="600" y="1165"/>
                    <a:pt x="1128" y="1254"/>
                    <a:pt x="1635" y="1254"/>
                  </a:cubicBezTo>
                  <a:cubicBezTo>
                    <a:pt x="1719" y="1254"/>
                    <a:pt x="1803" y="1251"/>
                    <a:pt x="1885" y="1247"/>
                  </a:cubicBezTo>
                  <a:cubicBezTo>
                    <a:pt x="2037" y="1217"/>
                    <a:pt x="2189" y="1217"/>
                    <a:pt x="2280" y="1095"/>
                  </a:cubicBezTo>
                  <a:cubicBezTo>
                    <a:pt x="2311" y="1034"/>
                    <a:pt x="2341" y="974"/>
                    <a:pt x="2341" y="882"/>
                  </a:cubicBezTo>
                  <a:cubicBezTo>
                    <a:pt x="2341" y="730"/>
                    <a:pt x="2280" y="548"/>
                    <a:pt x="2159" y="426"/>
                  </a:cubicBezTo>
                  <a:cubicBezTo>
                    <a:pt x="2068" y="366"/>
                    <a:pt x="1976" y="305"/>
                    <a:pt x="1855" y="244"/>
                  </a:cubicBezTo>
                  <a:cubicBezTo>
                    <a:pt x="1551" y="92"/>
                    <a:pt x="1216" y="1"/>
                    <a:pt x="8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9" name="Google Shape;209;p10"/>
            <p:cNvSpPr/>
            <p:nvPr/>
          </p:nvSpPr>
          <p:spPr>
            <a:xfrm rot="-5400000">
              <a:off x="9400918" y="5786062"/>
              <a:ext cx="155550" cy="191659"/>
            </a:xfrm>
            <a:custGeom>
              <a:avLst/>
              <a:gdLst/>
              <a:ahLst/>
              <a:cxnLst/>
              <a:rect l="l" t="t" r="r" b="b"/>
              <a:pathLst>
                <a:path w="1551" h="1911" extrusionOk="0">
                  <a:moveTo>
                    <a:pt x="650" y="0"/>
                  </a:moveTo>
                  <a:cubicBezTo>
                    <a:pt x="601" y="0"/>
                    <a:pt x="548" y="8"/>
                    <a:pt x="487" y="8"/>
                  </a:cubicBezTo>
                  <a:cubicBezTo>
                    <a:pt x="467" y="4"/>
                    <a:pt x="447" y="2"/>
                    <a:pt x="427" y="2"/>
                  </a:cubicBezTo>
                  <a:cubicBezTo>
                    <a:pt x="290" y="2"/>
                    <a:pt x="145" y="88"/>
                    <a:pt x="92" y="221"/>
                  </a:cubicBezTo>
                  <a:cubicBezTo>
                    <a:pt x="1" y="342"/>
                    <a:pt x="1" y="494"/>
                    <a:pt x="1" y="646"/>
                  </a:cubicBezTo>
                  <a:cubicBezTo>
                    <a:pt x="1" y="1041"/>
                    <a:pt x="153" y="1436"/>
                    <a:pt x="426" y="1740"/>
                  </a:cubicBezTo>
                  <a:cubicBezTo>
                    <a:pt x="457" y="1771"/>
                    <a:pt x="487" y="1832"/>
                    <a:pt x="548" y="1862"/>
                  </a:cubicBezTo>
                  <a:cubicBezTo>
                    <a:pt x="609" y="1892"/>
                    <a:pt x="669" y="1892"/>
                    <a:pt x="730" y="1892"/>
                  </a:cubicBezTo>
                  <a:cubicBezTo>
                    <a:pt x="786" y="1904"/>
                    <a:pt x="850" y="1911"/>
                    <a:pt x="914" y="1911"/>
                  </a:cubicBezTo>
                  <a:cubicBezTo>
                    <a:pt x="1026" y="1911"/>
                    <a:pt x="1140" y="1889"/>
                    <a:pt x="1217" y="1832"/>
                  </a:cubicBezTo>
                  <a:cubicBezTo>
                    <a:pt x="1277" y="1801"/>
                    <a:pt x="1338" y="1740"/>
                    <a:pt x="1369" y="1680"/>
                  </a:cubicBezTo>
                  <a:cubicBezTo>
                    <a:pt x="1460" y="1558"/>
                    <a:pt x="1521" y="1406"/>
                    <a:pt x="1521" y="1224"/>
                  </a:cubicBezTo>
                  <a:cubicBezTo>
                    <a:pt x="1551" y="859"/>
                    <a:pt x="1308" y="494"/>
                    <a:pt x="1034" y="221"/>
                  </a:cubicBezTo>
                  <a:cubicBezTo>
                    <a:pt x="973" y="160"/>
                    <a:pt x="882" y="69"/>
                    <a:pt x="791" y="38"/>
                  </a:cubicBezTo>
                  <a:cubicBezTo>
                    <a:pt x="745" y="8"/>
                    <a:pt x="700" y="0"/>
                    <a:pt x="65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0" name="Google Shape;210;p10"/>
            <p:cNvSpPr/>
            <p:nvPr/>
          </p:nvSpPr>
          <p:spPr>
            <a:xfrm rot="-5400000">
              <a:off x="9912015" y="5763195"/>
              <a:ext cx="121953" cy="173305"/>
            </a:xfrm>
            <a:custGeom>
              <a:avLst/>
              <a:gdLst/>
              <a:ahLst/>
              <a:cxnLst/>
              <a:rect l="l" t="t" r="r" b="b"/>
              <a:pathLst>
                <a:path w="1216" h="1728" extrusionOk="0">
                  <a:moveTo>
                    <a:pt x="382" y="1"/>
                  </a:moveTo>
                  <a:cubicBezTo>
                    <a:pt x="366" y="1"/>
                    <a:pt x="350" y="1"/>
                    <a:pt x="334" y="3"/>
                  </a:cubicBezTo>
                  <a:cubicBezTo>
                    <a:pt x="31" y="34"/>
                    <a:pt x="0" y="489"/>
                    <a:pt x="0" y="702"/>
                  </a:cubicBezTo>
                  <a:cubicBezTo>
                    <a:pt x="0" y="885"/>
                    <a:pt x="61" y="1067"/>
                    <a:pt x="122" y="1249"/>
                  </a:cubicBezTo>
                  <a:cubicBezTo>
                    <a:pt x="213" y="1432"/>
                    <a:pt x="334" y="1584"/>
                    <a:pt x="486" y="1675"/>
                  </a:cubicBezTo>
                  <a:cubicBezTo>
                    <a:pt x="558" y="1711"/>
                    <a:pt x="635" y="1728"/>
                    <a:pt x="711" y="1728"/>
                  </a:cubicBezTo>
                  <a:cubicBezTo>
                    <a:pt x="827" y="1728"/>
                    <a:pt x="942" y="1688"/>
                    <a:pt x="1034" y="1614"/>
                  </a:cubicBezTo>
                  <a:cubicBezTo>
                    <a:pt x="1125" y="1523"/>
                    <a:pt x="1155" y="1401"/>
                    <a:pt x="1186" y="1280"/>
                  </a:cubicBezTo>
                  <a:cubicBezTo>
                    <a:pt x="1216" y="976"/>
                    <a:pt x="1155" y="702"/>
                    <a:pt x="1034" y="429"/>
                  </a:cubicBezTo>
                  <a:cubicBezTo>
                    <a:pt x="890" y="228"/>
                    <a:pt x="639" y="1"/>
                    <a:pt x="38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1" name="Google Shape;211;p10"/>
            <p:cNvSpPr/>
            <p:nvPr/>
          </p:nvSpPr>
          <p:spPr>
            <a:xfrm rot="-5400000">
              <a:off x="9963167"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2" name="Google Shape;212;p10"/>
            <p:cNvSpPr/>
            <p:nvPr/>
          </p:nvSpPr>
          <p:spPr>
            <a:xfrm rot="-5400000">
              <a:off x="9322389" y="5218515"/>
              <a:ext cx="176912" cy="153046"/>
            </a:xfrm>
            <a:custGeom>
              <a:avLst/>
              <a:gdLst/>
              <a:ahLst/>
              <a:cxnLst/>
              <a:rect l="l" t="t" r="r" b="b"/>
              <a:pathLst>
                <a:path w="1764" h="1526" extrusionOk="0">
                  <a:moveTo>
                    <a:pt x="627" y="1"/>
                  </a:moveTo>
                  <a:cubicBezTo>
                    <a:pt x="590" y="1"/>
                    <a:pt x="554" y="3"/>
                    <a:pt x="517" y="6"/>
                  </a:cubicBezTo>
                  <a:cubicBezTo>
                    <a:pt x="244" y="66"/>
                    <a:pt x="1" y="401"/>
                    <a:pt x="31" y="674"/>
                  </a:cubicBezTo>
                  <a:cubicBezTo>
                    <a:pt x="31" y="917"/>
                    <a:pt x="213" y="1100"/>
                    <a:pt x="396" y="1221"/>
                  </a:cubicBezTo>
                  <a:cubicBezTo>
                    <a:pt x="669" y="1404"/>
                    <a:pt x="1004" y="1495"/>
                    <a:pt x="1338" y="1525"/>
                  </a:cubicBezTo>
                  <a:cubicBezTo>
                    <a:pt x="1399" y="1525"/>
                    <a:pt x="1490" y="1525"/>
                    <a:pt x="1581" y="1465"/>
                  </a:cubicBezTo>
                  <a:cubicBezTo>
                    <a:pt x="1703" y="1404"/>
                    <a:pt x="1764" y="1252"/>
                    <a:pt x="1764" y="1100"/>
                  </a:cubicBezTo>
                  <a:cubicBezTo>
                    <a:pt x="1764" y="826"/>
                    <a:pt x="1672" y="553"/>
                    <a:pt x="1490" y="370"/>
                  </a:cubicBezTo>
                  <a:cubicBezTo>
                    <a:pt x="1271" y="124"/>
                    <a:pt x="954" y="1"/>
                    <a:pt x="627"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10"/>
            <p:cNvSpPr/>
            <p:nvPr/>
          </p:nvSpPr>
          <p:spPr>
            <a:xfrm rot="-5400000">
              <a:off x="9500713" y="5159143"/>
              <a:ext cx="222644" cy="98086"/>
            </a:xfrm>
            <a:custGeom>
              <a:avLst/>
              <a:gdLst/>
              <a:ahLst/>
              <a:cxnLst/>
              <a:rect l="l" t="t" r="r" b="b"/>
              <a:pathLst>
                <a:path w="2220" h="978" extrusionOk="0">
                  <a:moveTo>
                    <a:pt x="442" y="0"/>
                  </a:moveTo>
                  <a:cubicBezTo>
                    <a:pt x="327" y="0"/>
                    <a:pt x="214" y="11"/>
                    <a:pt x="122" y="66"/>
                  </a:cubicBezTo>
                  <a:cubicBezTo>
                    <a:pt x="31" y="157"/>
                    <a:pt x="1" y="279"/>
                    <a:pt x="31" y="400"/>
                  </a:cubicBezTo>
                  <a:cubicBezTo>
                    <a:pt x="62" y="583"/>
                    <a:pt x="244" y="765"/>
                    <a:pt x="396" y="826"/>
                  </a:cubicBezTo>
                  <a:cubicBezTo>
                    <a:pt x="670" y="978"/>
                    <a:pt x="974" y="978"/>
                    <a:pt x="1247" y="978"/>
                  </a:cubicBezTo>
                  <a:cubicBezTo>
                    <a:pt x="1429" y="978"/>
                    <a:pt x="1612" y="978"/>
                    <a:pt x="1825" y="947"/>
                  </a:cubicBezTo>
                  <a:cubicBezTo>
                    <a:pt x="1916" y="947"/>
                    <a:pt x="2007" y="947"/>
                    <a:pt x="2098" y="887"/>
                  </a:cubicBezTo>
                  <a:cubicBezTo>
                    <a:pt x="2220" y="796"/>
                    <a:pt x="2220" y="644"/>
                    <a:pt x="2220" y="492"/>
                  </a:cubicBezTo>
                  <a:cubicBezTo>
                    <a:pt x="2220" y="400"/>
                    <a:pt x="2220" y="309"/>
                    <a:pt x="2159" y="248"/>
                  </a:cubicBezTo>
                  <a:cubicBezTo>
                    <a:pt x="2129" y="188"/>
                    <a:pt x="2037" y="157"/>
                    <a:pt x="1977" y="157"/>
                  </a:cubicBezTo>
                  <a:cubicBezTo>
                    <a:pt x="1551" y="66"/>
                    <a:pt x="1095" y="36"/>
                    <a:pt x="670" y="5"/>
                  </a:cubicBezTo>
                  <a:cubicBezTo>
                    <a:pt x="597" y="5"/>
                    <a:pt x="519" y="0"/>
                    <a:pt x="442"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4" name="Google Shape;214;p10"/>
            <p:cNvSpPr/>
            <p:nvPr/>
          </p:nvSpPr>
          <p:spPr>
            <a:xfrm rot="-5400000">
              <a:off x="9681041" y="5243087"/>
              <a:ext cx="253132" cy="155654"/>
            </a:xfrm>
            <a:custGeom>
              <a:avLst/>
              <a:gdLst/>
              <a:ahLst/>
              <a:cxnLst/>
              <a:rect l="l" t="t" r="r" b="b"/>
              <a:pathLst>
                <a:path w="2524" h="1552" extrusionOk="0">
                  <a:moveTo>
                    <a:pt x="1346" y="0"/>
                  </a:moveTo>
                  <a:cubicBezTo>
                    <a:pt x="1311" y="0"/>
                    <a:pt x="1277" y="4"/>
                    <a:pt x="1246" y="14"/>
                  </a:cubicBezTo>
                  <a:cubicBezTo>
                    <a:pt x="1125" y="14"/>
                    <a:pt x="1034" y="44"/>
                    <a:pt x="943" y="75"/>
                  </a:cubicBezTo>
                  <a:cubicBezTo>
                    <a:pt x="791" y="136"/>
                    <a:pt x="669" y="166"/>
                    <a:pt x="547" y="227"/>
                  </a:cubicBezTo>
                  <a:cubicBezTo>
                    <a:pt x="365" y="348"/>
                    <a:pt x="152" y="500"/>
                    <a:pt x="91" y="743"/>
                  </a:cubicBezTo>
                  <a:cubicBezTo>
                    <a:pt x="0" y="956"/>
                    <a:pt x="61" y="1230"/>
                    <a:pt x="243" y="1382"/>
                  </a:cubicBezTo>
                  <a:cubicBezTo>
                    <a:pt x="395" y="1503"/>
                    <a:pt x="608" y="1503"/>
                    <a:pt x="791" y="1534"/>
                  </a:cubicBezTo>
                  <a:lnTo>
                    <a:pt x="1216" y="1534"/>
                  </a:lnTo>
                  <a:cubicBezTo>
                    <a:pt x="1316" y="1545"/>
                    <a:pt x="1420" y="1552"/>
                    <a:pt x="1524" y="1552"/>
                  </a:cubicBezTo>
                  <a:cubicBezTo>
                    <a:pt x="1704" y="1552"/>
                    <a:pt x="1883" y="1531"/>
                    <a:pt x="2037" y="1473"/>
                  </a:cubicBezTo>
                  <a:cubicBezTo>
                    <a:pt x="2310" y="1382"/>
                    <a:pt x="2523" y="1139"/>
                    <a:pt x="2523" y="865"/>
                  </a:cubicBezTo>
                  <a:cubicBezTo>
                    <a:pt x="2523" y="622"/>
                    <a:pt x="2371" y="409"/>
                    <a:pt x="2158" y="288"/>
                  </a:cubicBezTo>
                  <a:cubicBezTo>
                    <a:pt x="1976" y="166"/>
                    <a:pt x="1763" y="75"/>
                    <a:pt x="1550" y="14"/>
                  </a:cubicBezTo>
                  <a:cubicBezTo>
                    <a:pt x="1490" y="14"/>
                    <a:pt x="1415" y="0"/>
                    <a:pt x="134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5" name="Google Shape;215;p10"/>
            <p:cNvSpPr/>
            <p:nvPr/>
          </p:nvSpPr>
          <p:spPr>
            <a:xfrm rot="-5400000">
              <a:off x="9935435" y="5256475"/>
              <a:ext cx="158558" cy="162474"/>
            </a:xfrm>
            <a:custGeom>
              <a:avLst/>
              <a:gdLst/>
              <a:ahLst/>
              <a:cxnLst/>
              <a:rect l="l" t="t" r="r" b="b"/>
              <a:pathLst>
                <a:path w="1581" h="1620" extrusionOk="0">
                  <a:moveTo>
                    <a:pt x="806" y="0"/>
                  </a:moveTo>
                  <a:cubicBezTo>
                    <a:pt x="640" y="0"/>
                    <a:pt x="478" y="82"/>
                    <a:pt x="335" y="202"/>
                  </a:cubicBezTo>
                  <a:cubicBezTo>
                    <a:pt x="213" y="293"/>
                    <a:pt x="122" y="384"/>
                    <a:pt x="91" y="536"/>
                  </a:cubicBezTo>
                  <a:cubicBezTo>
                    <a:pt x="0" y="779"/>
                    <a:pt x="61" y="1083"/>
                    <a:pt x="243" y="1266"/>
                  </a:cubicBezTo>
                  <a:cubicBezTo>
                    <a:pt x="365" y="1387"/>
                    <a:pt x="517" y="1478"/>
                    <a:pt x="669" y="1539"/>
                  </a:cubicBezTo>
                  <a:cubicBezTo>
                    <a:pt x="783" y="1588"/>
                    <a:pt x="905" y="1619"/>
                    <a:pt x="1018" y="1619"/>
                  </a:cubicBezTo>
                  <a:cubicBezTo>
                    <a:pt x="1116" y="1619"/>
                    <a:pt x="1206" y="1596"/>
                    <a:pt x="1277" y="1539"/>
                  </a:cubicBezTo>
                  <a:cubicBezTo>
                    <a:pt x="1338" y="1478"/>
                    <a:pt x="1398" y="1418"/>
                    <a:pt x="1429" y="1357"/>
                  </a:cubicBezTo>
                  <a:cubicBezTo>
                    <a:pt x="1550" y="1083"/>
                    <a:pt x="1581" y="779"/>
                    <a:pt x="1459" y="506"/>
                  </a:cubicBezTo>
                  <a:cubicBezTo>
                    <a:pt x="1368" y="293"/>
                    <a:pt x="1186" y="111"/>
                    <a:pt x="942" y="19"/>
                  </a:cubicBezTo>
                  <a:cubicBezTo>
                    <a:pt x="897" y="6"/>
                    <a:pt x="852" y="0"/>
                    <a:pt x="80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6" name="Google Shape;216;p10"/>
            <p:cNvSpPr/>
            <p:nvPr/>
          </p:nvSpPr>
          <p:spPr>
            <a:xfrm rot="-5400000">
              <a:off x="9745378" y="4872159"/>
              <a:ext cx="189147" cy="217735"/>
            </a:xfrm>
            <a:custGeom>
              <a:avLst/>
              <a:gdLst/>
              <a:ahLst/>
              <a:cxnLst/>
              <a:rect l="l" t="t" r="r" b="b"/>
              <a:pathLst>
                <a:path w="1886" h="2171" extrusionOk="0">
                  <a:moveTo>
                    <a:pt x="639" y="1"/>
                  </a:moveTo>
                  <a:cubicBezTo>
                    <a:pt x="365" y="1"/>
                    <a:pt x="153" y="275"/>
                    <a:pt x="92" y="487"/>
                  </a:cubicBezTo>
                  <a:cubicBezTo>
                    <a:pt x="1" y="761"/>
                    <a:pt x="61" y="1095"/>
                    <a:pt x="183" y="1338"/>
                  </a:cubicBezTo>
                  <a:cubicBezTo>
                    <a:pt x="396" y="1703"/>
                    <a:pt x="791" y="1946"/>
                    <a:pt x="1186" y="2098"/>
                  </a:cubicBezTo>
                  <a:cubicBezTo>
                    <a:pt x="1275" y="2143"/>
                    <a:pt x="1380" y="2171"/>
                    <a:pt x="1466" y="2171"/>
                  </a:cubicBezTo>
                  <a:cubicBezTo>
                    <a:pt x="1497" y="2171"/>
                    <a:pt x="1526" y="2167"/>
                    <a:pt x="1551" y="2159"/>
                  </a:cubicBezTo>
                  <a:cubicBezTo>
                    <a:pt x="1672" y="2098"/>
                    <a:pt x="1703" y="1977"/>
                    <a:pt x="1733" y="1855"/>
                  </a:cubicBezTo>
                  <a:cubicBezTo>
                    <a:pt x="1885" y="1338"/>
                    <a:pt x="1703" y="761"/>
                    <a:pt x="1308" y="396"/>
                  </a:cubicBezTo>
                  <a:cubicBezTo>
                    <a:pt x="1216" y="305"/>
                    <a:pt x="1064" y="214"/>
                    <a:pt x="973" y="123"/>
                  </a:cubicBezTo>
                  <a:cubicBezTo>
                    <a:pt x="852" y="62"/>
                    <a:pt x="760" y="1"/>
                    <a:pt x="63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7" name="Google Shape;217;p10"/>
            <p:cNvSpPr/>
            <p:nvPr/>
          </p:nvSpPr>
          <p:spPr>
            <a:xfrm rot="-5400000">
              <a:off x="9995460" y="5032976"/>
              <a:ext cx="146423" cy="182733"/>
            </a:xfrm>
            <a:custGeom>
              <a:avLst/>
              <a:gdLst/>
              <a:ahLst/>
              <a:cxnLst/>
              <a:rect l="l" t="t" r="r" b="b"/>
              <a:pathLst>
                <a:path w="1460" h="1822" extrusionOk="0">
                  <a:moveTo>
                    <a:pt x="385" y="1"/>
                  </a:moveTo>
                  <a:cubicBezTo>
                    <a:pt x="330" y="1"/>
                    <a:pt x="274" y="20"/>
                    <a:pt x="213" y="69"/>
                  </a:cubicBezTo>
                  <a:cubicBezTo>
                    <a:pt x="1" y="251"/>
                    <a:pt x="1" y="555"/>
                    <a:pt x="61" y="798"/>
                  </a:cubicBezTo>
                  <a:cubicBezTo>
                    <a:pt x="122" y="1072"/>
                    <a:pt x="244" y="1315"/>
                    <a:pt x="426" y="1528"/>
                  </a:cubicBezTo>
                  <a:cubicBezTo>
                    <a:pt x="517" y="1619"/>
                    <a:pt x="609" y="1710"/>
                    <a:pt x="700" y="1771"/>
                  </a:cubicBezTo>
                  <a:cubicBezTo>
                    <a:pt x="771" y="1807"/>
                    <a:pt x="842" y="1821"/>
                    <a:pt x="913" y="1821"/>
                  </a:cubicBezTo>
                  <a:cubicBezTo>
                    <a:pt x="964" y="1821"/>
                    <a:pt x="1014" y="1814"/>
                    <a:pt x="1065" y="1801"/>
                  </a:cubicBezTo>
                  <a:cubicBezTo>
                    <a:pt x="1217" y="1741"/>
                    <a:pt x="1308" y="1589"/>
                    <a:pt x="1338" y="1437"/>
                  </a:cubicBezTo>
                  <a:cubicBezTo>
                    <a:pt x="1460" y="1072"/>
                    <a:pt x="1338" y="677"/>
                    <a:pt x="1095" y="434"/>
                  </a:cubicBezTo>
                  <a:cubicBezTo>
                    <a:pt x="973" y="282"/>
                    <a:pt x="791" y="221"/>
                    <a:pt x="639" y="99"/>
                  </a:cubicBezTo>
                  <a:cubicBezTo>
                    <a:pt x="548" y="44"/>
                    <a:pt x="468" y="1"/>
                    <a:pt x="38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18" name="Google Shape;218;p10"/>
          <p:cNvSpPr/>
          <p:nvPr/>
        </p:nvSpPr>
        <p:spPr>
          <a:xfrm>
            <a:off x="8795125" y="5046300"/>
            <a:ext cx="1896863" cy="2513708"/>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10"/>
          <p:cNvSpPr/>
          <p:nvPr/>
        </p:nvSpPr>
        <p:spPr>
          <a:xfrm rot="10800000" flipH="1">
            <a:off x="9027228" y="5420217"/>
            <a:ext cx="808667" cy="1434565"/>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10"/>
          <p:cNvSpPr/>
          <p:nvPr/>
        </p:nvSpPr>
        <p:spPr>
          <a:xfrm>
            <a:off x="1885128" y="127518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10"/>
          <p:cNvSpPr/>
          <p:nvPr/>
        </p:nvSpPr>
        <p:spPr>
          <a:xfrm rot="-1453067">
            <a:off x="7711793" y="5507588"/>
            <a:ext cx="1609822" cy="1051623"/>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2"/>
        </a:solidFill>
        <a:effectLst/>
      </p:bgPr>
    </p:bg>
    <p:spTree>
      <p:nvGrpSpPr>
        <p:cNvPr id="1" name="Shape 222"/>
        <p:cNvGrpSpPr/>
        <p:nvPr/>
      </p:nvGrpSpPr>
      <p:grpSpPr>
        <a:xfrm>
          <a:off x="0" y="0"/>
          <a:ext cx="0" cy="0"/>
          <a:chOff x="0" y="0"/>
          <a:chExt cx="0" cy="0"/>
        </a:xfrm>
      </p:grpSpPr>
      <p:sp>
        <p:nvSpPr>
          <p:cNvPr id="223" name="Google Shape;223;p11"/>
          <p:cNvSpPr txBox="1">
            <a:spLocks noGrp="1"/>
          </p:cNvSpPr>
          <p:nvPr>
            <p:ph type="title" hasCustomPrompt="1"/>
          </p:nvPr>
        </p:nvSpPr>
        <p:spPr>
          <a:xfrm>
            <a:off x="364468" y="1625801"/>
            <a:ext cx="9963000" cy="2886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224" name="Google Shape;224;p11"/>
          <p:cNvSpPr txBox="1">
            <a:spLocks noGrp="1"/>
          </p:cNvSpPr>
          <p:nvPr>
            <p:ph type="subTitle" idx="1"/>
          </p:nvPr>
        </p:nvSpPr>
        <p:spPr>
          <a:xfrm>
            <a:off x="1353600" y="4375766"/>
            <a:ext cx="7984800" cy="578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000">
                <a:latin typeface="Roboto"/>
                <a:ea typeface="Roboto"/>
                <a:cs typeface="Roboto"/>
                <a:sym typeface="Roboto"/>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225" name="Google Shape;225;p11"/>
          <p:cNvSpPr/>
          <p:nvPr/>
        </p:nvSpPr>
        <p:spPr>
          <a:xfrm>
            <a:off x="38" y="0"/>
            <a:ext cx="10691933" cy="1773762"/>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11"/>
          <p:cNvSpPr/>
          <p:nvPr/>
        </p:nvSpPr>
        <p:spPr>
          <a:xfrm flipH="1">
            <a:off x="48" y="5943452"/>
            <a:ext cx="1679759" cy="1616541"/>
          </a:xfrm>
          <a:custGeom>
            <a:avLst/>
            <a:gdLst/>
            <a:ahLst/>
            <a:cxnLst/>
            <a:rect l="l" t="t" r="r" b="b"/>
            <a:pathLst>
              <a:path w="22585" h="21735" extrusionOk="0">
                <a:moveTo>
                  <a:pt x="13940" y="0"/>
                </a:moveTo>
                <a:cubicBezTo>
                  <a:pt x="10443" y="0"/>
                  <a:pt x="6962" y="199"/>
                  <a:pt x="3526" y="883"/>
                </a:cubicBezTo>
                <a:cubicBezTo>
                  <a:pt x="2371" y="1126"/>
                  <a:pt x="1064" y="1460"/>
                  <a:pt x="426" y="2494"/>
                </a:cubicBezTo>
                <a:cubicBezTo>
                  <a:pt x="0" y="3223"/>
                  <a:pt x="0" y="4105"/>
                  <a:pt x="0" y="4956"/>
                </a:cubicBezTo>
                <a:cubicBezTo>
                  <a:pt x="122" y="10427"/>
                  <a:pt x="487" y="16293"/>
                  <a:pt x="1125" y="21734"/>
                </a:cubicBezTo>
                <a:lnTo>
                  <a:pt x="22584" y="21734"/>
                </a:lnTo>
                <a:lnTo>
                  <a:pt x="22584" y="244"/>
                </a:lnTo>
                <a:cubicBezTo>
                  <a:pt x="19704" y="135"/>
                  <a:pt x="16817" y="0"/>
                  <a:pt x="1394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11"/>
          <p:cNvSpPr/>
          <p:nvPr/>
        </p:nvSpPr>
        <p:spPr>
          <a:xfrm flipH="1">
            <a:off x="0" y="5235171"/>
            <a:ext cx="2335477" cy="2324830"/>
          </a:xfrm>
          <a:custGeom>
            <a:avLst/>
            <a:gdLst/>
            <a:ahLst/>
            <a:cxnLst/>
            <a:rect l="l" t="t" r="r" b="b"/>
            <a:pathLst>
              <a:path w="35382" h="38087" extrusionOk="0">
                <a:moveTo>
                  <a:pt x="35351" y="1"/>
                </a:moveTo>
                <a:cubicBezTo>
                  <a:pt x="26809" y="12129"/>
                  <a:pt x="15928" y="25867"/>
                  <a:pt x="5502" y="34317"/>
                </a:cubicBezTo>
                <a:cubicBezTo>
                  <a:pt x="3769" y="35716"/>
                  <a:pt x="2007" y="37114"/>
                  <a:pt x="0" y="38086"/>
                </a:cubicBezTo>
                <a:lnTo>
                  <a:pt x="7812" y="38086"/>
                </a:lnTo>
                <a:cubicBezTo>
                  <a:pt x="17174" y="30488"/>
                  <a:pt x="27357" y="19120"/>
                  <a:pt x="35381" y="6657"/>
                </a:cubicBezTo>
                <a:lnTo>
                  <a:pt x="35351"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11"/>
          <p:cNvSpPr/>
          <p:nvPr/>
        </p:nvSpPr>
        <p:spPr>
          <a:xfrm>
            <a:off x="50" y="0"/>
            <a:ext cx="2025744" cy="2738080"/>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11"/>
          <p:cNvSpPr/>
          <p:nvPr/>
        </p:nvSpPr>
        <p:spPr>
          <a:xfrm>
            <a:off x="2622628" y="63821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11"/>
          <p:cNvSpPr/>
          <p:nvPr/>
        </p:nvSpPr>
        <p:spPr>
          <a:xfrm>
            <a:off x="9416525" y="206316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11"/>
          <p:cNvSpPr/>
          <p:nvPr/>
        </p:nvSpPr>
        <p:spPr>
          <a:xfrm rot="-1453067">
            <a:off x="960481" y="727638"/>
            <a:ext cx="1609822" cy="1051623"/>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11"/>
          <p:cNvSpPr/>
          <p:nvPr/>
        </p:nvSpPr>
        <p:spPr>
          <a:xfrm flipH="1">
            <a:off x="9260625" y="5235177"/>
            <a:ext cx="685068" cy="2318322"/>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11"/>
          <p:cNvSpPr/>
          <p:nvPr/>
        </p:nvSpPr>
        <p:spPr>
          <a:xfrm rot="10265995" flipH="1">
            <a:off x="8030074" y="5669257"/>
            <a:ext cx="1609825" cy="1051625"/>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234"/>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hanks">
  <p:cSld name="TITLE_1">
    <p:bg>
      <p:bgPr>
        <a:solidFill>
          <a:schemeClr val="dk2"/>
        </a:solidFill>
        <a:effectLst/>
      </p:bgPr>
    </p:bg>
    <p:spTree>
      <p:nvGrpSpPr>
        <p:cNvPr id="1" name="Shape 235"/>
        <p:cNvGrpSpPr/>
        <p:nvPr/>
      </p:nvGrpSpPr>
      <p:grpSpPr>
        <a:xfrm>
          <a:off x="0" y="0"/>
          <a:ext cx="0" cy="0"/>
          <a:chOff x="0" y="0"/>
          <a:chExt cx="0" cy="0"/>
        </a:xfrm>
      </p:grpSpPr>
      <p:sp>
        <p:nvSpPr>
          <p:cNvPr id="236" name="Google Shape;236;p13"/>
          <p:cNvSpPr txBox="1">
            <a:spLocks noGrp="1"/>
          </p:cNvSpPr>
          <p:nvPr>
            <p:ph type="ctrTitle"/>
          </p:nvPr>
        </p:nvSpPr>
        <p:spPr>
          <a:xfrm>
            <a:off x="2127150" y="1108913"/>
            <a:ext cx="6437700" cy="1637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100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237" name="Google Shape;237;p13"/>
          <p:cNvSpPr txBox="1">
            <a:spLocks noGrp="1"/>
          </p:cNvSpPr>
          <p:nvPr>
            <p:ph type="subTitle" idx="1"/>
          </p:nvPr>
        </p:nvSpPr>
        <p:spPr>
          <a:xfrm>
            <a:off x="1353600" y="2982263"/>
            <a:ext cx="7984800" cy="1971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0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Only 1">
  <p:cSld name="CUSTOM_1">
    <p:bg>
      <p:bgPr>
        <a:solidFill>
          <a:schemeClr val="dk2"/>
        </a:solidFill>
        <a:effectLst/>
      </p:bgPr>
    </p:bg>
    <p:spTree>
      <p:nvGrpSpPr>
        <p:cNvPr id="1" name="Shape 238"/>
        <p:cNvGrpSpPr/>
        <p:nvPr/>
      </p:nvGrpSpPr>
      <p:grpSpPr>
        <a:xfrm>
          <a:off x="0" y="0"/>
          <a:ext cx="0" cy="0"/>
          <a:chOff x="0" y="0"/>
          <a:chExt cx="0" cy="0"/>
        </a:xfrm>
      </p:grpSpPr>
      <p:sp>
        <p:nvSpPr>
          <p:cNvPr id="239" name="Google Shape;239;p14"/>
          <p:cNvSpPr/>
          <p:nvPr/>
        </p:nvSpPr>
        <p:spPr>
          <a:xfrm rot="10800000">
            <a:off x="-8650" y="5945975"/>
            <a:ext cx="10709204" cy="1618175"/>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0" name="Google Shape;240;p14"/>
          <p:cNvGrpSpPr/>
          <p:nvPr/>
        </p:nvGrpSpPr>
        <p:grpSpPr>
          <a:xfrm>
            <a:off x="7892202" y="5786999"/>
            <a:ext cx="1861005" cy="1790965"/>
            <a:chOff x="9012248" y="5943452"/>
            <a:chExt cx="1679759" cy="1616541"/>
          </a:xfrm>
        </p:grpSpPr>
        <p:sp>
          <p:nvSpPr>
            <p:cNvPr id="241" name="Google Shape;241;p14"/>
            <p:cNvSpPr/>
            <p:nvPr/>
          </p:nvSpPr>
          <p:spPr>
            <a:xfrm>
              <a:off x="9012248" y="5943452"/>
              <a:ext cx="1679759" cy="1616541"/>
            </a:xfrm>
            <a:custGeom>
              <a:avLst/>
              <a:gdLst/>
              <a:ahLst/>
              <a:cxnLst/>
              <a:rect l="l" t="t" r="r" b="b"/>
              <a:pathLst>
                <a:path w="22585" h="21735" extrusionOk="0">
                  <a:moveTo>
                    <a:pt x="13940" y="0"/>
                  </a:moveTo>
                  <a:cubicBezTo>
                    <a:pt x="10443" y="0"/>
                    <a:pt x="6962" y="199"/>
                    <a:pt x="3526" y="883"/>
                  </a:cubicBezTo>
                  <a:cubicBezTo>
                    <a:pt x="2371" y="1126"/>
                    <a:pt x="1064" y="1460"/>
                    <a:pt x="426" y="2494"/>
                  </a:cubicBezTo>
                  <a:cubicBezTo>
                    <a:pt x="0" y="3223"/>
                    <a:pt x="0" y="4105"/>
                    <a:pt x="0" y="4956"/>
                  </a:cubicBezTo>
                  <a:cubicBezTo>
                    <a:pt x="122" y="10427"/>
                    <a:pt x="487" y="16293"/>
                    <a:pt x="1125" y="21734"/>
                  </a:cubicBezTo>
                  <a:lnTo>
                    <a:pt x="22584" y="21734"/>
                  </a:lnTo>
                  <a:lnTo>
                    <a:pt x="22584" y="244"/>
                  </a:lnTo>
                  <a:cubicBezTo>
                    <a:pt x="19704" y="135"/>
                    <a:pt x="16817" y="0"/>
                    <a:pt x="13940" y="0"/>
                  </a:cubicBezTo>
                  <a:close/>
                </a:path>
              </a:pathLst>
            </a:custGeom>
            <a:solidFill>
              <a:srgbClr val="FF97D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42" name="Google Shape;242;p14"/>
            <p:cNvGrpSpPr/>
            <p:nvPr/>
          </p:nvGrpSpPr>
          <p:grpSpPr>
            <a:xfrm rot="-5400000">
              <a:off x="9384788" y="5737245"/>
              <a:ext cx="1014448" cy="1591776"/>
              <a:chOff x="9258600" y="5861625"/>
              <a:chExt cx="1014448" cy="1591776"/>
            </a:xfrm>
          </p:grpSpPr>
          <p:sp>
            <p:nvSpPr>
              <p:cNvPr id="243" name="Google Shape;243;p14"/>
              <p:cNvSpPr/>
              <p:nvPr/>
            </p:nvSpPr>
            <p:spPr>
              <a:xfrm rot="-5400000">
                <a:off x="9658724" y="7259287"/>
                <a:ext cx="192156" cy="196072"/>
              </a:xfrm>
              <a:custGeom>
                <a:avLst/>
                <a:gdLst/>
                <a:ahLst/>
                <a:cxnLst/>
                <a:rect l="l" t="t" r="r" b="b"/>
                <a:pathLst>
                  <a:path w="1916" h="1955" extrusionOk="0">
                    <a:moveTo>
                      <a:pt x="652" y="1"/>
                    </a:moveTo>
                    <a:cubicBezTo>
                      <a:pt x="481" y="1"/>
                      <a:pt x="319" y="69"/>
                      <a:pt x="214" y="195"/>
                    </a:cubicBezTo>
                    <a:cubicBezTo>
                      <a:pt x="1" y="468"/>
                      <a:pt x="153" y="742"/>
                      <a:pt x="335" y="955"/>
                    </a:cubicBezTo>
                    <a:cubicBezTo>
                      <a:pt x="548" y="1289"/>
                      <a:pt x="852" y="1563"/>
                      <a:pt x="1156" y="1806"/>
                    </a:cubicBezTo>
                    <a:cubicBezTo>
                      <a:pt x="1278" y="1887"/>
                      <a:pt x="1426" y="1954"/>
                      <a:pt x="1557" y="1954"/>
                    </a:cubicBezTo>
                    <a:cubicBezTo>
                      <a:pt x="1622" y="1954"/>
                      <a:pt x="1683" y="1938"/>
                      <a:pt x="1733" y="1897"/>
                    </a:cubicBezTo>
                    <a:cubicBezTo>
                      <a:pt x="1794" y="1836"/>
                      <a:pt x="1825" y="1775"/>
                      <a:pt x="1825" y="1684"/>
                    </a:cubicBezTo>
                    <a:cubicBezTo>
                      <a:pt x="1916" y="1350"/>
                      <a:pt x="1733" y="1016"/>
                      <a:pt x="1551" y="742"/>
                    </a:cubicBezTo>
                    <a:cubicBezTo>
                      <a:pt x="1399" y="468"/>
                      <a:pt x="1186" y="134"/>
                      <a:pt x="882" y="43"/>
                    </a:cubicBezTo>
                    <a:cubicBezTo>
                      <a:pt x="807" y="15"/>
                      <a:pt x="729" y="1"/>
                      <a:pt x="6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14"/>
              <p:cNvSpPr/>
              <p:nvPr/>
            </p:nvSpPr>
            <p:spPr>
              <a:xfrm rot="-5400000">
                <a:off x="9488325" y="6999734"/>
                <a:ext cx="183029" cy="163276"/>
              </a:xfrm>
              <a:custGeom>
                <a:avLst/>
                <a:gdLst/>
                <a:ahLst/>
                <a:cxnLst/>
                <a:rect l="l" t="t" r="r" b="b"/>
                <a:pathLst>
                  <a:path w="1825" h="1628" extrusionOk="0">
                    <a:moveTo>
                      <a:pt x="860" y="0"/>
                    </a:moveTo>
                    <a:cubicBezTo>
                      <a:pt x="680" y="0"/>
                      <a:pt x="479" y="62"/>
                      <a:pt x="335" y="165"/>
                    </a:cubicBezTo>
                    <a:cubicBezTo>
                      <a:pt x="243" y="226"/>
                      <a:pt x="183" y="347"/>
                      <a:pt x="122" y="438"/>
                    </a:cubicBezTo>
                    <a:cubicBezTo>
                      <a:pt x="0" y="621"/>
                      <a:pt x="0" y="742"/>
                      <a:pt x="122" y="894"/>
                    </a:cubicBezTo>
                    <a:cubicBezTo>
                      <a:pt x="304" y="1138"/>
                      <a:pt x="487" y="1381"/>
                      <a:pt x="760" y="1502"/>
                    </a:cubicBezTo>
                    <a:cubicBezTo>
                      <a:pt x="887" y="1582"/>
                      <a:pt x="1039" y="1628"/>
                      <a:pt x="1190" y="1628"/>
                    </a:cubicBezTo>
                    <a:cubicBezTo>
                      <a:pt x="1328" y="1628"/>
                      <a:pt x="1465" y="1589"/>
                      <a:pt x="1581" y="1502"/>
                    </a:cubicBezTo>
                    <a:cubicBezTo>
                      <a:pt x="1763" y="1350"/>
                      <a:pt x="1824" y="1077"/>
                      <a:pt x="1763" y="864"/>
                    </a:cubicBezTo>
                    <a:cubicBezTo>
                      <a:pt x="1733" y="621"/>
                      <a:pt x="1611" y="438"/>
                      <a:pt x="1429" y="256"/>
                    </a:cubicBezTo>
                    <a:cubicBezTo>
                      <a:pt x="1338" y="165"/>
                      <a:pt x="1247" y="104"/>
                      <a:pt x="1095" y="43"/>
                    </a:cubicBezTo>
                    <a:cubicBezTo>
                      <a:pt x="1026" y="14"/>
                      <a:pt x="946" y="0"/>
                      <a:pt x="86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14"/>
              <p:cNvSpPr/>
              <p:nvPr/>
            </p:nvSpPr>
            <p:spPr>
              <a:xfrm rot="-5400000">
                <a:off x="9422108" y="7226112"/>
                <a:ext cx="186038" cy="203995"/>
              </a:xfrm>
              <a:custGeom>
                <a:avLst/>
                <a:gdLst/>
                <a:ahLst/>
                <a:cxnLst/>
                <a:rect l="l" t="t" r="r" b="b"/>
                <a:pathLst>
                  <a:path w="1855" h="2034" extrusionOk="0">
                    <a:moveTo>
                      <a:pt x="710" y="0"/>
                    </a:moveTo>
                    <a:cubicBezTo>
                      <a:pt x="388" y="0"/>
                      <a:pt x="78" y="240"/>
                      <a:pt x="31" y="574"/>
                    </a:cubicBezTo>
                    <a:cubicBezTo>
                      <a:pt x="0" y="757"/>
                      <a:pt x="61" y="909"/>
                      <a:pt x="122" y="1061"/>
                    </a:cubicBezTo>
                    <a:cubicBezTo>
                      <a:pt x="274" y="1365"/>
                      <a:pt x="486" y="1638"/>
                      <a:pt x="760" y="1851"/>
                    </a:cubicBezTo>
                    <a:cubicBezTo>
                      <a:pt x="851" y="1942"/>
                      <a:pt x="1003" y="2033"/>
                      <a:pt x="1155" y="2033"/>
                    </a:cubicBezTo>
                    <a:cubicBezTo>
                      <a:pt x="1368" y="2003"/>
                      <a:pt x="1550" y="1851"/>
                      <a:pt x="1642" y="1668"/>
                    </a:cubicBezTo>
                    <a:cubicBezTo>
                      <a:pt x="1763" y="1547"/>
                      <a:pt x="1854" y="1365"/>
                      <a:pt x="1824" y="1182"/>
                    </a:cubicBezTo>
                    <a:cubicBezTo>
                      <a:pt x="1824" y="1000"/>
                      <a:pt x="1702" y="848"/>
                      <a:pt x="1611" y="696"/>
                    </a:cubicBezTo>
                    <a:cubicBezTo>
                      <a:pt x="1459" y="453"/>
                      <a:pt x="1246" y="179"/>
                      <a:pt x="973" y="58"/>
                    </a:cubicBezTo>
                    <a:cubicBezTo>
                      <a:pt x="888" y="18"/>
                      <a:pt x="798" y="0"/>
                      <a:pt x="71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6" name="Google Shape;246;p14"/>
              <p:cNvSpPr/>
              <p:nvPr/>
            </p:nvSpPr>
            <p:spPr>
              <a:xfrm rot="-5400000">
                <a:off x="9226057" y="71565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7" name="Google Shape;247;p14"/>
              <p:cNvSpPr/>
              <p:nvPr/>
            </p:nvSpPr>
            <p:spPr>
              <a:xfrm rot="-5400000">
                <a:off x="9351301" y="6793013"/>
                <a:ext cx="240997" cy="183535"/>
              </a:xfrm>
              <a:custGeom>
                <a:avLst/>
                <a:gdLst/>
                <a:ahLst/>
                <a:cxnLst/>
                <a:rect l="l" t="t" r="r" b="b"/>
                <a:pathLst>
                  <a:path w="2403" h="1830" extrusionOk="0">
                    <a:moveTo>
                      <a:pt x="276" y="1"/>
                    </a:moveTo>
                    <a:cubicBezTo>
                      <a:pt x="216" y="1"/>
                      <a:pt x="161" y="10"/>
                      <a:pt x="123" y="36"/>
                    </a:cubicBezTo>
                    <a:cubicBezTo>
                      <a:pt x="1" y="97"/>
                      <a:pt x="31" y="218"/>
                      <a:pt x="62" y="310"/>
                    </a:cubicBezTo>
                    <a:cubicBezTo>
                      <a:pt x="92" y="462"/>
                      <a:pt x="153" y="614"/>
                      <a:pt x="214" y="796"/>
                    </a:cubicBezTo>
                    <a:cubicBezTo>
                      <a:pt x="275" y="948"/>
                      <a:pt x="305" y="1100"/>
                      <a:pt x="426" y="1221"/>
                    </a:cubicBezTo>
                    <a:cubicBezTo>
                      <a:pt x="518" y="1313"/>
                      <a:pt x="639" y="1373"/>
                      <a:pt x="761" y="1434"/>
                    </a:cubicBezTo>
                    <a:cubicBezTo>
                      <a:pt x="1126" y="1617"/>
                      <a:pt x="1521" y="1829"/>
                      <a:pt x="1946" y="1829"/>
                    </a:cubicBezTo>
                    <a:cubicBezTo>
                      <a:pt x="2007" y="1829"/>
                      <a:pt x="2068" y="1829"/>
                      <a:pt x="2129" y="1799"/>
                    </a:cubicBezTo>
                    <a:cubicBezTo>
                      <a:pt x="2189" y="1769"/>
                      <a:pt x="2220" y="1708"/>
                      <a:pt x="2250" y="1647"/>
                    </a:cubicBezTo>
                    <a:cubicBezTo>
                      <a:pt x="2402" y="1373"/>
                      <a:pt x="2372" y="1009"/>
                      <a:pt x="2189" y="765"/>
                    </a:cubicBezTo>
                    <a:cubicBezTo>
                      <a:pt x="1977" y="492"/>
                      <a:pt x="1673" y="370"/>
                      <a:pt x="1369" y="279"/>
                    </a:cubicBezTo>
                    <a:cubicBezTo>
                      <a:pt x="1095" y="158"/>
                      <a:pt x="822" y="66"/>
                      <a:pt x="518" y="36"/>
                    </a:cubicBezTo>
                    <a:cubicBezTo>
                      <a:pt x="447" y="18"/>
                      <a:pt x="357" y="1"/>
                      <a:pt x="276"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8" name="Google Shape;248;p14"/>
              <p:cNvSpPr/>
              <p:nvPr/>
            </p:nvSpPr>
            <p:spPr>
              <a:xfrm rot="-5400000">
                <a:off x="9947269" y="7160300"/>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9" name="Google Shape;249;p14"/>
              <p:cNvSpPr/>
              <p:nvPr/>
            </p:nvSpPr>
            <p:spPr>
              <a:xfrm rot="-5400000">
                <a:off x="9687331" y="6975484"/>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0" name="Google Shape;250;p14"/>
              <p:cNvSpPr/>
              <p:nvPr/>
            </p:nvSpPr>
            <p:spPr>
              <a:xfrm rot="-5400000">
                <a:off x="9905447" y="6745316"/>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1" name="Google Shape;251;p14"/>
              <p:cNvSpPr/>
              <p:nvPr/>
            </p:nvSpPr>
            <p:spPr>
              <a:xfrm rot="-5400000">
                <a:off x="10099294"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14"/>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3" name="Google Shape;253;p14"/>
              <p:cNvSpPr/>
              <p:nvPr/>
            </p:nvSpPr>
            <p:spPr>
              <a:xfrm rot="-5400000">
                <a:off x="9989593" y="6430223"/>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4" name="Google Shape;254;p14"/>
              <p:cNvSpPr/>
              <p:nvPr/>
            </p:nvSpPr>
            <p:spPr>
              <a:xfrm rot="-5400000">
                <a:off x="9612064" y="6444142"/>
                <a:ext cx="155550" cy="213222"/>
              </a:xfrm>
              <a:custGeom>
                <a:avLst/>
                <a:gdLst/>
                <a:ahLst/>
                <a:cxnLst/>
                <a:rect l="l" t="t" r="r" b="b"/>
                <a:pathLst>
                  <a:path w="1551" h="2126" extrusionOk="0">
                    <a:moveTo>
                      <a:pt x="715" y="0"/>
                    </a:moveTo>
                    <a:cubicBezTo>
                      <a:pt x="700" y="0"/>
                      <a:pt x="684" y="1"/>
                      <a:pt x="669" y="3"/>
                    </a:cubicBezTo>
                    <a:cubicBezTo>
                      <a:pt x="547" y="3"/>
                      <a:pt x="456" y="94"/>
                      <a:pt x="365" y="155"/>
                    </a:cubicBezTo>
                    <a:cubicBezTo>
                      <a:pt x="243" y="246"/>
                      <a:pt x="152" y="337"/>
                      <a:pt x="91" y="489"/>
                    </a:cubicBezTo>
                    <a:cubicBezTo>
                      <a:pt x="0" y="641"/>
                      <a:pt x="30" y="854"/>
                      <a:pt x="61" y="1006"/>
                    </a:cubicBezTo>
                    <a:cubicBezTo>
                      <a:pt x="122" y="1188"/>
                      <a:pt x="213" y="1371"/>
                      <a:pt x="304" y="1523"/>
                    </a:cubicBezTo>
                    <a:cubicBezTo>
                      <a:pt x="365" y="1614"/>
                      <a:pt x="395" y="1705"/>
                      <a:pt x="456" y="1796"/>
                    </a:cubicBezTo>
                    <a:cubicBezTo>
                      <a:pt x="517" y="1887"/>
                      <a:pt x="547" y="1979"/>
                      <a:pt x="638" y="2039"/>
                    </a:cubicBezTo>
                    <a:cubicBezTo>
                      <a:pt x="709" y="2099"/>
                      <a:pt x="799" y="2126"/>
                      <a:pt x="893" y="2126"/>
                    </a:cubicBezTo>
                    <a:cubicBezTo>
                      <a:pt x="1039" y="2126"/>
                      <a:pt x="1196" y="2060"/>
                      <a:pt x="1307" y="1948"/>
                    </a:cubicBezTo>
                    <a:cubicBezTo>
                      <a:pt x="1489" y="1766"/>
                      <a:pt x="1520" y="1492"/>
                      <a:pt x="1550" y="1249"/>
                    </a:cubicBezTo>
                    <a:cubicBezTo>
                      <a:pt x="1550" y="1128"/>
                      <a:pt x="1550" y="1006"/>
                      <a:pt x="1520" y="884"/>
                    </a:cubicBezTo>
                    <a:cubicBezTo>
                      <a:pt x="1459" y="702"/>
                      <a:pt x="1368" y="550"/>
                      <a:pt x="1277" y="428"/>
                    </a:cubicBezTo>
                    <a:cubicBezTo>
                      <a:pt x="1162" y="228"/>
                      <a:pt x="966" y="0"/>
                      <a:pt x="71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5" name="Google Shape;255;p14"/>
              <p:cNvSpPr/>
              <p:nvPr/>
            </p:nvSpPr>
            <p:spPr>
              <a:xfrm rot="-5400000">
                <a:off x="9389886" y="64432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6" name="Google Shape;256;p14"/>
              <p:cNvSpPr/>
              <p:nvPr/>
            </p:nvSpPr>
            <p:spPr>
              <a:xfrm rot="-5400000">
                <a:off x="9233630" y="6197958"/>
                <a:ext cx="222644" cy="129979"/>
              </a:xfrm>
              <a:custGeom>
                <a:avLst/>
                <a:gdLst/>
                <a:ahLst/>
                <a:cxnLst/>
                <a:rect l="l" t="t" r="r" b="b"/>
                <a:pathLst>
                  <a:path w="2220" h="1296" extrusionOk="0">
                    <a:moveTo>
                      <a:pt x="761" y="0"/>
                    </a:moveTo>
                    <a:cubicBezTo>
                      <a:pt x="639" y="0"/>
                      <a:pt x="518" y="0"/>
                      <a:pt x="427" y="61"/>
                    </a:cubicBezTo>
                    <a:cubicBezTo>
                      <a:pt x="244" y="152"/>
                      <a:pt x="123" y="304"/>
                      <a:pt x="62" y="456"/>
                    </a:cubicBezTo>
                    <a:cubicBezTo>
                      <a:pt x="1" y="669"/>
                      <a:pt x="62" y="943"/>
                      <a:pt x="244" y="1095"/>
                    </a:cubicBezTo>
                    <a:cubicBezTo>
                      <a:pt x="335" y="1155"/>
                      <a:pt x="457" y="1186"/>
                      <a:pt x="578" y="1216"/>
                    </a:cubicBezTo>
                    <a:cubicBezTo>
                      <a:pt x="810" y="1274"/>
                      <a:pt x="1053" y="1295"/>
                      <a:pt x="1293" y="1295"/>
                    </a:cubicBezTo>
                    <a:cubicBezTo>
                      <a:pt x="1432" y="1295"/>
                      <a:pt x="1570" y="1288"/>
                      <a:pt x="1703" y="1277"/>
                    </a:cubicBezTo>
                    <a:cubicBezTo>
                      <a:pt x="1916" y="1247"/>
                      <a:pt x="2129" y="1155"/>
                      <a:pt x="2189" y="973"/>
                    </a:cubicBezTo>
                    <a:cubicBezTo>
                      <a:pt x="2220" y="821"/>
                      <a:pt x="2129" y="700"/>
                      <a:pt x="2037" y="578"/>
                    </a:cubicBezTo>
                    <a:cubicBezTo>
                      <a:pt x="1855" y="335"/>
                      <a:pt x="1551" y="152"/>
                      <a:pt x="1247" y="61"/>
                    </a:cubicBezTo>
                    <a:cubicBezTo>
                      <a:pt x="1095" y="0"/>
                      <a:pt x="913" y="0"/>
                      <a:pt x="76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7" name="Google Shape;257;p14"/>
              <p:cNvSpPr/>
              <p:nvPr/>
            </p:nvSpPr>
            <p:spPr>
              <a:xfrm rot="-5400000">
                <a:off x="9467464" y="60251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8" name="Google Shape;258;p14"/>
              <p:cNvSpPr/>
              <p:nvPr/>
            </p:nvSpPr>
            <p:spPr>
              <a:xfrm rot="-5400000">
                <a:off x="9571067" y="6215358"/>
                <a:ext cx="152541" cy="165282"/>
              </a:xfrm>
              <a:custGeom>
                <a:avLst/>
                <a:gdLst/>
                <a:ahLst/>
                <a:cxnLst/>
                <a:rect l="l" t="t" r="r" b="b"/>
                <a:pathLst>
                  <a:path w="1521" h="1648" extrusionOk="0">
                    <a:moveTo>
                      <a:pt x="498" y="1"/>
                    </a:moveTo>
                    <a:cubicBezTo>
                      <a:pt x="435" y="1"/>
                      <a:pt x="371" y="7"/>
                      <a:pt x="305" y="19"/>
                    </a:cubicBezTo>
                    <a:cubicBezTo>
                      <a:pt x="1" y="79"/>
                      <a:pt x="1" y="383"/>
                      <a:pt x="31" y="627"/>
                    </a:cubicBezTo>
                    <a:cubicBezTo>
                      <a:pt x="62" y="839"/>
                      <a:pt x="153" y="1022"/>
                      <a:pt x="305" y="1204"/>
                    </a:cubicBezTo>
                    <a:cubicBezTo>
                      <a:pt x="487" y="1417"/>
                      <a:pt x="761" y="1569"/>
                      <a:pt x="1034" y="1630"/>
                    </a:cubicBezTo>
                    <a:cubicBezTo>
                      <a:pt x="1079" y="1641"/>
                      <a:pt x="1127" y="1648"/>
                      <a:pt x="1176" y="1648"/>
                    </a:cubicBezTo>
                    <a:cubicBezTo>
                      <a:pt x="1259" y="1648"/>
                      <a:pt x="1341" y="1627"/>
                      <a:pt x="1399" y="1569"/>
                    </a:cubicBezTo>
                    <a:cubicBezTo>
                      <a:pt x="1521" y="1478"/>
                      <a:pt x="1521" y="1356"/>
                      <a:pt x="1521" y="1204"/>
                    </a:cubicBezTo>
                    <a:cubicBezTo>
                      <a:pt x="1521" y="900"/>
                      <a:pt x="1399" y="566"/>
                      <a:pt x="1186" y="323"/>
                    </a:cubicBezTo>
                    <a:cubicBezTo>
                      <a:pt x="991" y="103"/>
                      <a:pt x="756" y="1"/>
                      <a:pt x="498"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14"/>
              <p:cNvSpPr/>
              <p:nvPr/>
            </p:nvSpPr>
            <p:spPr>
              <a:xfrm rot="-5400000">
                <a:off x="9827819" y="6214296"/>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0" name="Google Shape;260;p14"/>
              <p:cNvSpPr/>
              <p:nvPr/>
            </p:nvSpPr>
            <p:spPr>
              <a:xfrm rot="-5400000">
                <a:off x="9788455" y="5880478"/>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1" name="Google Shape;261;p14"/>
              <p:cNvSpPr/>
              <p:nvPr/>
            </p:nvSpPr>
            <p:spPr>
              <a:xfrm rot="-5400000">
                <a:off x="10031946" y="6055064"/>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2" name="Google Shape;262;p14"/>
            <p:cNvGrpSpPr/>
            <p:nvPr/>
          </p:nvGrpSpPr>
          <p:grpSpPr>
            <a:xfrm rot="-5400000">
              <a:off x="9580607" y="6447456"/>
              <a:ext cx="600524" cy="1525964"/>
              <a:chOff x="9807307" y="5883389"/>
              <a:chExt cx="600524" cy="1525964"/>
            </a:xfrm>
          </p:grpSpPr>
          <p:sp>
            <p:nvSpPr>
              <p:cNvPr id="263" name="Google Shape;263;p14"/>
              <p:cNvSpPr/>
              <p:nvPr/>
            </p:nvSpPr>
            <p:spPr>
              <a:xfrm rot="-5400000">
                <a:off x="10216657" y="6546990"/>
                <a:ext cx="198273" cy="133188"/>
              </a:xfrm>
              <a:custGeom>
                <a:avLst/>
                <a:gdLst/>
                <a:ahLst/>
                <a:cxnLst/>
                <a:rect l="l" t="t" r="r" b="b"/>
                <a:pathLst>
                  <a:path w="1977" h="1328" extrusionOk="0">
                    <a:moveTo>
                      <a:pt x="1065" y="1"/>
                    </a:moveTo>
                    <a:cubicBezTo>
                      <a:pt x="882" y="1"/>
                      <a:pt x="578" y="1"/>
                      <a:pt x="396" y="92"/>
                    </a:cubicBezTo>
                    <a:cubicBezTo>
                      <a:pt x="1" y="335"/>
                      <a:pt x="730" y="913"/>
                      <a:pt x="913" y="1034"/>
                    </a:cubicBezTo>
                    <a:cubicBezTo>
                      <a:pt x="1126" y="1156"/>
                      <a:pt x="1369" y="1277"/>
                      <a:pt x="1612" y="1308"/>
                    </a:cubicBezTo>
                    <a:cubicBezTo>
                      <a:pt x="1650" y="1320"/>
                      <a:pt x="1693" y="1328"/>
                      <a:pt x="1734" y="1328"/>
                    </a:cubicBezTo>
                    <a:cubicBezTo>
                      <a:pt x="1793" y="1328"/>
                      <a:pt x="1850" y="1313"/>
                      <a:pt x="1885" y="1277"/>
                    </a:cubicBezTo>
                    <a:cubicBezTo>
                      <a:pt x="1977" y="1216"/>
                      <a:pt x="1977" y="1095"/>
                      <a:pt x="1977" y="973"/>
                    </a:cubicBezTo>
                    <a:cubicBezTo>
                      <a:pt x="1916" y="700"/>
                      <a:pt x="1855" y="426"/>
                      <a:pt x="1673" y="213"/>
                    </a:cubicBezTo>
                    <a:cubicBezTo>
                      <a:pt x="1490" y="61"/>
                      <a:pt x="1278" y="1"/>
                      <a:pt x="106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4" name="Google Shape;264;p14"/>
              <p:cNvSpPr/>
              <p:nvPr/>
            </p:nvSpPr>
            <p:spPr>
              <a:xfrm rot="-5400000">
                <a:off x="10016048" y="7229079"/>
                <a:ext cx="173903" cy="186644"/>
              </a:xfrm>
              <a:custGeom>
                <a:avLst/>
                <a:gdLst/>
                <a:ahLst/>
                <a:cxnLst/>
                <a:rect l="l" t="t" r="r" b="b"/>
                <a:pathLst>
                  <a:path w="1734" h="1861" extrusionOk="0">
                    <a:moveTo>
                      <a:pt x="535" y="0"/>
                    </a:moveTo>
                    <a:cubicBezTo>
                      <a:pt x="520" y="0"/>
                      <a:pt x="503" y="2"/>
                      <a:pt x="487" y="6"/>
                    </a:cubicBezTo>
                    <a:cubicBezTo>
                      <a:pt x="304" y="6"/>
                      <a:pt x="244" y="189"/>
                      <a:pt x="153" y="310"/>
                    </a:cubicBezTo>
                    <a:cubicBezTo>
                      <a:pt x="31" y="493"/>
                      <a:pt x="1" y="675"/>
                      <a:pt x="61" y="888"/>
                    </a:cubicBezTo>
                    <a:cubicBezTo>
                      <a:pt x="153" y="1374"/>
                      <a:pt x="608" y="1800"/>
                      <a:pt x="1095" y="1860"/>
                    </a:cubicBezTo>
                    <a:cubicBezTo>
                      <a:pt x="1277" y="1860"/>
                      <a:pt x="1490" y="1830"/>
                      <a:pt x="1611" y="1678"/>
                    </a:cubicBezTo>
                    <a:cubicBezTo>
                      <a:pt x="1733" y="1556"/>
                      <a:pt x="1733" y="1374"/>
                      <a:pt x="1703" y="1222"/>
                    </a:cubicBezTo>
                    <a:cubicBezTo>
                      <a:pt x="1642" y="1070"/>
                      <a:pt x="1551" y="918"/>
                      <a:pt x="1429" y="797"/>
                    </a:cubicBezTo>
                    <a:cubicBezTo>
                      <a:pt x="1247" y="553"/>
                      <a:pt x="1034" y="341"/>
                      <a:pt x="791" y="128"/>
                    </a:cubicBezTo>
                    <a:cubicBezTo>
                      <a:pt x="712" y="75"/>
                      <a:pt x="633" y="0"/>
                      <a:pt x="53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5" name="Google Shape;265;p14"/>
              <p:cNvSpPr/>
              <p:nvPr/>
            </p:nvSpPr>
            <p:spPr>
              <a:xfrm rot="-5400000">
                <a:off x="9824888" y="7044263"/>
                <a:ext cx="167785" cy="180928"/>
              </a:xfrm>
              <a:custGeom>
                <a:avLst/>
                <a:gdLst/>
                <a:ahLst/>
                <a:cxnLst/>
                <a:rect l="l" t="t" r="r" b="b"/>
                <a:pathLst>
                  <a:path w="1673" h="1804" extrusionOk="0">
                    <a:moveTo>
                      <a:pt x="886" y="0"/>
                    </a:moveTo>
                    <a:cubicBezTo>
                      <a:pt x="500" y="0"/>
                      <a:pt x="138" y="572"/>
                      <a:pt x="61" y="881"/>
                    </a:cubicBezTo>
                    <a:cubicBezTo>
                      <a:pt x="31" y="1033"/>
                      <a:pt x="0" y="1154"/>
                      <a:pt x="61" y="1276"/>
                    </a:cubicBezTo>
                    <a:cubicBezTo>
                      <a:pt x="92" y="1367"/>
                      <a:pt x="183" y="1428"/>
                      <a:pt x="244" y="1489"/>
                    </a:cubicBezTo>
                    <a:cubicBezTo>
                      <a:pt x="487" y="1671"/>
                      <a:pt x="791" y="1793"/>
                      <a:pt x="1095" y="1793"/>
                    </a:cubicBezTo>
                    <a:cubicBezTo>
                      <a:pt x="1136" y="1800"/>
                      <a:pt x="1177" y="1803"/>
                      <a:pt x="1217" y="1803"/>
                    </a:cubicBezTo>
                    <a:cubicBezTo>
                      <a:pt x="1354" y="1803"/>
                      <a:pt x="1480" y="1759"/>
                      <a:pt x="1551" y="1641"/>
                    </a:cubicBezTo>
                    <a:cubicBezTo>
                      <a:pt x="1672" y="1550"/>
                      <a:pt x="1672" y="1367"/>
                      <a:pt x="1642" y="1215"/>
                    </a:cubicBezTo>
                    <a:cubicBezTo>
                      <a:pt x="1642" y="942"/>
                      <a:pt x="1520" y="638"/>
                      <a:pt x="1368" y="394"/>
                    </a:cubicBezTo>
                    <a:cubicBezTo>
                      <a:pt x="1307" y="243"/>
                      <a:pt x="1216" y="121"/>
                      <a:pt x="1095" y="60"/>
                    </a:cubicBezTo>
                    <a:cubicBezTo>
                      <a:pt x="1025" y="19"/>
                      <a:pt x="955" y="0"/>
                      <a:pt x="8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14"/>
              <p:cNvSpPr/>
              <p:nvPr/>
            </p:nvSpPr>
            <p:spPr>
              <a:xfrm rot="-5400000">
                <a:off x="9905447" y="6814095"/>
                <a:ext cx="170794" cy="187146"/>
              </a:xfrm>
              <a:custGeom>
                <a:avLst/>
                <a:gdLst/>
                <a:ahLst/>
                <a:cxnLst/>
                <a:rect l="l" t="t" r="r" b="b"/>
                <a:pathLst>
                  <a:path w="1703" h="1866" extrusionOk="0">
                    <a:moveTo>
                      <a:pt x="589" y="0"/>
                    </a:moveTo>
                    <a:cubicBezTo>
                      <a:pt x="416" y="0"/>
                      <a:pt x="253" y="114"/>
                      <a:pt x="153" y="289"/>
                    </a:cubicBezTo>
                    <a:cubicBezTo>
                      <a:pt x="1" y="563"/>
                      <a:pt x="61" y="928"/>
                      <a:pt x="213" y="1171"/>
                    </a:cubicBezTo>
                    <a:cubicBezTo>
                      <a:pt x="396" y="1475"/>
                      <a:pt x="700" y="1657"/>
                      <a:pt x="1004" y="1809"/>
                    </a:cubicBezTo>
                    <a:cubicBezTo>
                      <a:pt x="1088" y="1830"/>
                      <a:pt x="1171" y="1865"/>
                      <a:pt x="1255" y="1865"/>
                    </a:cubicBezTo>
                    <a:cubicBezTo>
                      <a:pt x="1293" y="1865"/>
                      <a:pt x="1331" y="1858"/>
                      <a:pt x="1368" y="1839"/>
                    </a:cubicBezTo>
                    <a:cubicBezTo>
                      <a:pt x="1551" y="1809"/>
                      <a:pt x="1642" y="1596"/>
                      <a:pt x="1672" y="1414"/>
                    </a:cubicBezTo>
                    <a:cubicBezTo>
                      <a:pt x="1703" y="1110"/>
                      <a:pt x="1581" y="806"/>
                      <a:pt x="1399" y="563"/>
                    </a:cubicBezTo>
                    <a:cubicBezTo>
                      <a:pt x="1216" y="350"/>
                      <a:pt x="973" y="77"/>
                      <a:pt x="700" y="16"/>
                    </a:cubicBezTo>
                    <a:cubicBezTo>
                      <a:pt x="663" y="5"/>
                      <a:pt x="626" y="0"/>
                      <a:pt x="58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7" name="Google Shape;267;p14"/>
              <p:cNvSpPr/>
              <p:nvPr/>
            </p:nvSpPr>
            <p:spPr>
              <a:xfrm rot="-5400000">
                <a:off x="10106715" y="6907667"/>
                <a:ext cx="225652" cy="121855"/>
              </a:xfrm>
              <a:custGeom>
                <a:avLst/>
                <a:gdLst/>
                <a:ahLst/>
                <a:cxnLst/>
                <a:rect l="l" t="t" r="r" b="b"/>
                <a:pathLst>
                  <a:path w="2250" h="1215" extrusionOk="0">
                    <a:moveTo>
                      <a:pt x="780" y="1"/>
                    </a:moveTo>
                    <a:cubicBezTo>
                      <a:pt x="594" y="1"/>
                      <a:pt x="409" y="63"/>
                      <a:pt x="274" y="176"/>
                    </a:cubicBezTo>
                    <a:cubicBezTo>
                      <a:pt x="152" y="267"/>
                      <a:pt x="61" y="449"/>
                      <a:pt x="31" y="601"/>
                    </a:cubicBezTo>
                    <a:cubicBezTo>
                      <a:pt x="0" y="753"/>
                      <a:pt x="0" y="936"/>
                      <a:pt x="122" y="1057"/>
                    </a:cubicBezTo>
                    <a:cubicBezTo>
                      <a:pt x="183" y="1088"/>
                      <a:pt x="274" y="1118"/>
                      <a:pt x="335" y="1148"/>
                    </a:cubicBezTo>
                    <a:cubicBezTo>
                      <a:pt x="535" y="1203"/>
                      <a:pt x="747" y="1214"/>
                      <a:pt x="956" y="1214"/>
                    </a:cubicBezTo>
                    <a:cubicBezTo>
                      <a:pt x="1096" y="1214"/>
                      <a:pt x="1234" y="1209"/>
                      <a:pt x="1368" y="1209"/>
                    </a:cubicBezTo>
                    <a:cubicBezTo>
                      <a:pt x="1611" y="1209"/>
                      <a:pt x="1915" y="1179"/>
                      <a:pt x="2067" y="966"/>
                    </a:cubicBezTo>
                    <a:cubicBezTo>
                      <a:pt x="2249" y="723"/>
                      <a:pt x="2097" y="358"/>
                      <a:pt x="1824" y="206"/>
                    </a:cubicBezTo>
                    <a:cubicBezTo>
                      <a:pt x="1550" y="54"/>
                      <a:pt x="1246" y="54"/>
                      <a:pt x="973" y="24"/>
                    </a:cubicBezTo>
                    <a:cubicBezTo>
                      <a:pt x="910" y="8"/>
                      <a:pt x="845" y="1"/>
                      <a:pt x="780"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8" name="Google Shape;268;p14"/>
              <p:cNvSpPr/>
              <p:nvPr/>
            </p:nvSpPr>
            <p:spPr>
              <a:xfrm rot="-5400000">
                <a:off x="9813856"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14"/>
              <p:cNvSpPr/>
              <p:nvPr/>
            </p:nvSpPr>
            <p:spPr>
              <a:xfrm rot="-5400000">
                <a:off x="10058372" y="6430223"/>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14"/>
              <p:cNvSpPr/>
              <p:nvPr/>
            </p:nvSpPr>
            <p:spPr>
              <a:xfrm rot="-5400000">
                <a:off x="10229464" y="58727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14"/>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14"/>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14"/>
              <p:cNvSpPr/>
              <p:nvPr/>
            </p:nvSpPr>
            <p:spPr>
              <a:xfrm rot="-5400000">
                <a:off x="10031946"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74" name="Google Shape;274;p14"/>
          <p:cNvSpPr/>
          <p:nvPr/>
        </p:nvSpPr>
        <p:spPr>
          <a:xfrm rot="10800000" flipH="1">
            <a:off x="6974500" y="-96"/>
            <a:ext cx="1412132" cy="1918621"/>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14"/>
          <p:cNvSpPr/>
          <p:nvPr/>
        </p:nvSpPr>
        <p:spPr>
          <a:xfrm rot="10800000" flipH="1">
            <a:off x="0" y="5820670"/>
            <a:ext cx="4976863" cy="1739330"/>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14"/>
          <p:cNvSpPr/>
          <p:nvPr/>
        </p:nvSpPr>
        <p:spPr>
          <a:xfrm>
            <a:off x="3620475" y="4213141"/>
            <a:ext cx="685068" cy="3409752"/>
          </a:xfrm>
          <a:custGeom>
            <a:avLst/>
            <a:gdLst/>
            <a:ahLst/>
            <a:cxnLst/>
            <a:rect l="l" t="t" r="r" b="b"/>
            <a:pathLst>
              <a:path w="9211" h="17196" extrusionOk="0">
                <a:moveTo>
                  <a:pt x="963" y="0"/>
                </a:moveTo>
                <a:cubicBezTo>
                  <a:pt x="682" y="0"/>
                  <a:pt x="412" y="62"/>
                  <a:pt x="244" y="356"/>
                </a:cubicBezTo>
                <a:cubicBezTo>
                  <a:pt x="62" y="691"/>
                  <a:pt x="92" y="1147"/>
                  <a:pt x="92" y="1511"/>
                </a:cubicBezTo>
                <a:cubicBezTo>
                  <a:pt x="123" y="2119"/>
                  <a:pt x="92" y="2727"/>
                  <a:pt x="92" y="3335"/>
                </a:cubicBezTo>
                <a:cubicBezTo>
                  <a:pt x="1" y="6284"/>
                  <a:pt x="62" y="9262"/>
                  <a:pt x="244" y="12211"/>
                </a:cubicBezTo>
                <a:cubicBezTo>
                  <a:pt x="335" y="13882"/>
                  <a:pt x="487" y="15554"/>
                  <a:pt x="670" y="17196"/>
                </a:cubicBezTo>
                <a:cubicBezTo>
                  <a:pt x="2919" y="17135"/>
                  <a:pt x="5168" y="16952"/>
                  <a:pt x="7387" y="16588"/>
                </a:cubicBezTo>
                <a:cubicBezTo>
                  <a:pt x="7904" y="16496"/>
                  <a:pt x="8512" y="16375"/>
                  <a:pt x="8816" y="15919"/>
                </a:cubicBezTo>
                <a:cubicBezTo>
                  <a:pt x="9059" y="15615"/>
                  <a:pt x="9089" y="15189"/>
                  <a:pt x="9089" y="14825"/>
                </a:cubicBezTo>
                <a:cubicBezTo>
                  <a:pt x="9211" y="12089"/>
                  <a:pt x="9150" y="9323"/>
                  <a:pt x="8968" y="6618"/>
                </a:cubicBezTo>
                <a:cubicBezTo>
                  <a:pt x="8907" y="6192"/>
                  <a:pt x="8876" y="5797"/>
                  <a:pt x="8725" y="5432"/>
                </a:cubicBezTo>
                <a:cubicBezTo>
                  <a:pt x="8299" y="4551"/>
                  <a:pt x="7174" y="4156"/>
                  <a:pt x="6840" y="3244"/>
                </a:cubicBezTo>
                <a:cubicBezTo>
                  <a:pt x="6688" y="2788"/>
                  <a:pt x="6749" y="2241"/>
                  <a:pt x="6597" y="1785"/>
                </a:cubicBezTo>
                <a:cubicBezTo>
                  <a:pt x="6232" y="630"/>
                  <a:pt x="4773" y="326"/>
                  <a:pt x="3588" y="235"/>
                </a:cubicBezTo>
                <a:cubicBezTo>
                  <a:pt x="2828" y="174"/>
                  <a:pt x="2098" y="83"/>
                  <a:pt x="1338" y="22"/>
                </a:cubicBezTo>
                <a:cubicBezTo>
                  <a:pt x="1217" y="13"/>
                  <a:pt x="1089" y="0"/>
                  <a:pt x="96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14"/>
          <p:cNvSpPr/>
          <p:nvPr/>
        </p:nvSpPr>
        <p:spPr>
          <a:xfrm>
            <a:off x="8795125" y="5545151"/>
            <a:ext cx="1896863" cy="2031550"/>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14"/>
          <p:cNvSpPr/>
          <p:nvPr/>
        </p:nvSpPr>
        <p:spPr>
          <a:xfrm>
            <a:off x="6952562" y="562226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14"/>
          <p:cNvSpPr/>
          <p:nvPr/>
        </p:nvSpPr>
        <p:spPr>
          <a:xfrm>
            <a:off x="3248750" y="-341700"/>
            <a:ext cx="838757" cy="841797"/>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14"/>
          <p:cNvSpPr/>
          <p:nvPr/>
        </p:nvSpPr>
        <p:spPr>
          <a:xfrm>
            <a:off x="506278" y="5427725"/>
            <a:ext cx="977450" cy="980992"/>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14"/>
          <p:cNvSpPr/>
          <p:nvPr/>
        </p:nvSpPr>
        <p:spPr>
          <a:xfrm rot="-4067857">
            <a:off x="1445764" y="5316553"/>
            <a:ext cx="1609810" cy="1051616"/>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14"/>
          <p:cNvSpPr txBox="1">
            <a:spLocks noGrp="1"/>
          </p:cNvSpPr>
          <p:nvPr>
            <p:ph type="title"/>
          </p:nvPr>
        </p:nvSpPr>
        <p:spPr>
          <a:xfrm>
            <a:off x="3879588" y="492175"/>
            <a:ext cx="2995800" cy="1247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36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283" name="Google Shape;283;p14"/>
          <p:cNvSpPr txBox="1">
            <a:spLocks noGrp="1"/>
          </p:cNvSpPr>
          <p:nvPr>
            <p:ph type="title" idx="2"/>
          </p:nvPr>
        </p:nvSpPr>
        <p:spPr>
          <a:xfrm>
            <a:off x="454061" y="492175"/>
            <a:ext cx="26343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27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
        <p:nvSpPr>
          <p:cNvPr id="284" name="Google Shape;284;p14"/>
          <p:cNvSpPr txBox="1">
            <a:spLocks noGrp="1"/>
          </p:cNvSpPr>
          <p:nvPr>
            <p:ph type="title" idx="3"/>
          </p:nvPr>
        </p:nvSpPr>
        <p:spPr>
          <a:xfrm>
            <a:off x="7488000" y="492175"/>
            <a:ext cx="28419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2700" b="0"/>
            </a:lvl1pPr>
            <a:lvl2pPr lvl="1" rtl="0">
              <a:spcBef>
                <a:spcPts val="0"/>
              </a:spcBef>
              <a:spcAft>
                <a:spcPts val="0"/>
              </a:spcAft>
              <a:buSzPts val="3300"/>
              <a:buNone/>
              <a:defRPr/>
            </a:lvl2pPr>
            <a:lvl3pPr lvl="2" rtl="0">
              <a:spcBef>
                <a:spcPts val="0"/>
              </a:spcBef>
              <a:spcAft>
                <a:spcPts val="0"/>
              </a:spcAft>
              <a:buSzPts val="3300"/>
              <a:buNone/>
              <a:defRPr/>
            </a:lvl3pPr>
            <a:lvl4pPr lvl="3" rtl="0">
              <a:spcBef>
                <a:spcPts val="0"/>
              </a:spcBef>
              <a:spcAft>
                <a:spcPts val="0"/>
              </a:spcAft>
              <a:buSzPts val="3300"/>
              <a:buNone/>
              <a:defRPr/>
            </a:lvl4pPr>
            <a:lvl5pPr lvl="4" rtl="0">
              <a:spcBef>
                <a:spcPts val="0"/>
              </a:spcBef>
              <a:spcAft>
                <a:spcPts val="0"/>
              </a:spcAft>
              <a:buSzPts val="3300"/>
              <a:buNone/>
              <a:defRPr/>
            </a:lvl5pPr>
            <a:lvl6pPr lvl="5" rtl="0">
              <a:spcBef>
                <a:spcPts val="0"/>
              </a:spcBef>
              <a:spcAft>
                <a:spcPts val="0"/>
              </a:spcAft>
              <a:buSzPts val="3300"/>
              <a:buNone/>
              <a:defRPr/>
            </a:lvl6pPr>
            <a:lvl7pPr lvl="6" rtl="0">
              <a:spcBef>
                <a:spcPts val="0"/>
              </a:spcBef>
              <a:spcAft>
                <a:spcPts val="0"/>
              </a:spcAft>
              <a:buSzPts val="3300"/>
              <a:buNone/>
              <a:defRPr/>
            </a:lvl7pPr>
            <a:lvl8pPr lvl="7" rtl="0">
              <a:spcBef>
                <a:spcPts val="0"/>
              </a:spcBef>
              <a:spcAft>
                <a:spcPts val="0"/>
              </a:spcAft>
              <a:buSzPts val="3300"/>
              <a:buNone/>
              <a:defRPr/>
            </a:lvl8pPr>
            <a:lvl9pPr lvl="8" rtl="0">
              <a:spcBef>
                <a:spcPts val="0"/>
              </a:spcBef>
              <a:spcAft>
                <a:spcPts val="0"/>
              </a:spcAft>
              <a:buSzPts val="3300"/>
              <a:buNone/>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2">
  <p:cSld name="CUSTOM_2">
    <p:bg>
      <p:bgPr>
        <a:solidFill>
          <a:schemeClr val="dk2"/>
        </a:solidFill>
        <a:effectLst/>
      </p:bgPr>
    </p:bg>
    <p:spTree>
      <p:nvGrpSpPr>
        <p:cNvPr id="1" name="Shape 285"/>
        <p:cNvGrpSpPr/>
        <p:nvPr/>
      </p:nvGrpSpPr>
      <p:grpSpPr>
        <a:xfrm>
          <a:off x="0" y="0"/>
          <a:ext cx="0" cy="0"/>
          <a:chOff x="0" y="0"/>
          <a:chExt cx="0" cy="0"/>
        </a:xfrm>
      </p:grpSpPr>
      <p:sp>
        <p:nvSpPr>
          <p:cNvPr id="286" name="Google Shape;286;p15"/>
          <p:cNvSpPr/>
          <p:nvPr/>
        </p:nvSpPr>
        <p:spPr>
          <a:xfrm>
            <a:off x="8936424" y="5427200"/>
            <a:ext cx="1754143" cy="2132826"/>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7" name="Google Shape;287;p15"/>
          <p:cNvSpPr/>
          <p:nvPr/>
        </p:nvSpPr>
        <p:spPr>
          <a:xfrm>
            <a:off x="0" y="0"/>
            <a:ext cx="1852818" cy="2405814"/>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8" name="Google Shape;288;p15"/>
          <p:cNvSpPr/>
          <p:nvPr/>
        </p:nvSpPr>
        <p:spPr>
          <a:xfrm>
            <a:off x="1061750" y="360000"/>
            <a:ext cx="808667" cy="879568"/>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9" name="Google Shape;289;p15"/>
          <p:cNvSpPr/>
          <p:nvPr/>
        </p:nvSpPr>
        <p:spPr>
          <a:xfrm rot="-9174401" flipH="1">
            <a:off x="8114784" y="6367835"/>
            <a:ext cx="1609829" cy="1051628"/>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0" name="Google Shape;290;p15"/>
          <p:cNvSpPr/>
          <p:nvPr/>
        </p:nvSpPr>
        <p:spPr>
          <a:xfrm>
            <a:off x="263362" y="240581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1" name="Google Shape;291;p15"/>
          <p:cNvSpPr txBox="1">
            <a:spLocks noGrp="1"/>
          </p:cNvSpPr>
          <p:nvPr>
            <p:ph type="title"/>
          </p:nvPr>
        </p:nvSpPr>
        <p:spPr>
          <a:xfrm>
            <a:off x="362100" y="492175"/>
            <a:ext cx="99900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4300" b="0"/>
            </a:lvl1pPr>
            <a:lvl2pPr lvl="1" algn="ctr" rtl="0">
              <a:spcBef>
                <a:spcPts val="0"/>
              </a:spcBef>
              <a:spcAft>
                <a:spcPts val="0"/>
              </a:spcAft>
              <a:buSzPts val="3300"/>
              <a:buNone/>
              <a:defRPr/>
            </a:lvl2pPr>
            <a:lvl3pPr lvl="2" algn="ctr" rtl="0">
              <a:spcBef>
                <a:spcPts val="0"/>
              </a:spcBef>
              <a:spcAft>
                <a:spcPts val="0"/>
              </a:spcAft>
              <a:buSzPts val="3300"/>
              <a:buNone/>
              <a:defRPr/>
            </a:lvl3pPr>
            <a:lvl4pPr lvl="3" algn="ctr" rtl="0">
              <a:spcBef>
                <a:spcPts val="0"/>
              </a:spcBef>
              <a:spcAft>
                <a:spcPts val="0"/>
              </a:spcAft>
              <a:buSzPts val="3300"/>
              <a:buNone/>
              <a:defRPr/>
            </a:lvl4pPr>
            <a:lvl5pPr lvl="4" algn="ctr" rtl="0">
              <a:spcBef>
                <a:spcPts val="0"/>
              </a:spcBef>
              <a:spcAft>
                <a:spcPts val="0"/>
              </a:spcAft>
              <a:buSzPts val="3300"/>
              <a:buNone/>
              <a:defRPr/>
            </a:lvl5pPr>
            <a:lvl6pPr lvl="5" algn="ctr" rtl="0">
              <a:spcBef>
                <a:spcPts val="0"/>
              </a:spcBef>
              <a:spcAft>
                <a:spcPts val="0"/>
              </a:spcAft>
              <a:buSzPts val="3300"/>
              <a:buNone/>
              <a:defRPr/>
            </a:lvl6pPr>
            <a:lvl7pPr lvl="6" algn="ctr" rtl="0">
              <a:spcBef>
                <a:spcPts val="0"/>
              </a:spcBef>
              <a:spcAft>
                <a:spcPts val="0"/>
              </a:spcAft>
              <a:buSzPts val="3300"/>
              <a:buNone/>
              <a:defRPr/>
            </a:lvl7pPr>
            <a:lvl8pPr lvl="7" algn="ctr" rtl="0">
              <a:spcBef>
                <a:spcPts val="0"/>
              </a:spcBef>
              <a:spcAft>
                <a:spcPts val="0"/>
              </a:spcAft>
              <a:buSzPts val="3300"/>
              <a:buNone/>
              <a:defRPr/>
            </a:lvl8pPr>
            <a:lvl9pPr lvl="8" algn="ctr" rtl="0">
              <a:spcBef>
                <a:spcPts val="0"/>
              </a:spcBef>
              <a:spcAft>
                <a:spcPts val="0"/>
              </a:spcAft>
              <a:buSzPts val="33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3">
  <p:cSld name="CUSTOM_2_2">
    <p:bg>
      <p:bgPr>
        <a:solidFill>
          <a:schemeClr val="dk2"/>
        </a:solidFill>
        <a:effectLst/>
      </p:bgPr>
    </p:bg>
    <p:spTree>
      <p:nvGrpSpPr>
        <p:cNvPr id="1" name="Shape 292"/>
        <p:cNvGrpSpPr/>
        <p:nvPr/>
      </p:nvGrpSpPr>
      <p:grpSpPr>
        <a:xfrm>
          <a:off x="0" y="0"/>
          <a:ext cx="0" cy="0"/>
          <a:chOff x="0" y="0"/>
          <a:chExt cx="0" cy="0"/>
        </a:xfrm>
      </p:grpSpPr>
      <p:sp>
        <p:nvSpPr>
          <p:cNvPr id="293" name="Google Shape;293;p16"/>
          <p:cNvSpPr txBox="1">
            <a:spLocks noGrp="1"/>
          </p:cNvSpPr>
          <p:nvPr>
            <p:ph type="title"/>
          </p:nvPr>
        </p:nvSpPr>
        <p:spPr>
          <a:xfrm>
            <a:off x="362100" y="492175"/>
            <a:ext cx="99900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4300" b="0"/>
            </a:lvl1pPr>
            <a:lvl2pPr lvl="1" algn="ctr" rtl="0">
              <a:spcBef>
                <a:spcPts val="0"/>
              </a:spcBef>
              <a:spcAft>
                <a:spcPts val="0"/>
              </a:spcAft>
              <a:buSzPts val="3300"/>
              <a:buNone/>
              <a:defRPr/>
            </a:lvl2pPr>
            <a:lvl3pPr lvl="2" algn="ctr" rtl="0">
              <a:spcBef>
                <a:spcPts val="0"/>
              </a:spcBef>
              <a:spcAft>
                <a:spcPts val="0"/>
              </a:spcAft>
              <a:buSzPts val="3300"/>
              <a:buNone/>
              <a:defRPr/>
            </a:lvl3pPr>
            <a:lvl4pPr lvl="3" algn="ctr" rtl="0">
              <a:spcBef>
                <a:spcPts val="0"/>
              </a:spcBef>
              <a:spcAft>
                <a:spcPts val="0"/>
              </a:spcAft>
              <a:buSzPts val="3300"/>
              <a:buNone/>
              <a:defRPr/>
            </a:lvl4pPr>
            <a:lvl5pPr lvl="4" algn="ctr" rtl="0">
              <a:spcBef>
                <a:spcPts val="0"/>
              </a:spcBef>
              <a:spcAft>
                <a:spcPts val="0"/>
              </a:spcAft>
              <a:buSzPts val="3300"/>
              <a:buNone/>
              <a:defRPr/>
            </a:lvl5pPr>
            <a:lvl6pPr lvl="5" algn="ctr" rtl="0">
              <a:spcBef>
                <a:spcPts val="0"/>
              </a:spcBef>
              <a:spcAft>
                <a:spcPts val="0"/>
              </a:spcAft>
              <a:buSzPts val="3300"/>
              <a:buNone/>
              <a:defRPr/>
            </a:lvl6pPr>
            <a:lvl7pPr lvl="6" algn="ctr" rtl="0">
              <a:spcBef>
                <a:spcPts val="0"/>
              </a:spcBef>
              <a:spcAft>
                <a:spcPts val="0"/>
              </a:spcAft>
              <a:buSzPts val="3300"/>
              <a:buNone/>
              <a:defRPr/>
            </a:lvl7pPr>
            <a:lvl8pPr lvl="7" algn="ctr" rtl="0">
              <a:spcBef>
                <a:spcPts val="0"/>
              </a:spcBef>
              <a:spcAft>
                <a:spcPts val="0"/>
              </a:spcAft>
              <a:buSzPts val="3300"/>
              <a:buNone/>
              <a:defRPr/>
            </a:lvl8pPr>
            <a:lvl9pPr lvl="8" algn="ctr" rtl="0">
              <a:spcBef>
                <a:spcPts val="0"/>
              </a:spcBef>
              <a:spcAft>
                <a:spcPts val="0"/>
              </a:spcAft>
              <a:buSzPts val="3300"/>
              <a:buNone/>
              <a:defRPr/>
            </a:lvl9pPr>
          </a:lstStyle>
          <a:p>
            <a:endParaRPr/>
          </a:p>
        </p:txBody>
      </p:sp>
      <p:sp>
        <p:nvSpPr>
          <p:cNvPr id="294" name="Google Shape;294;p16"/>
          <p:cNvSpPr/>
          <p:nvPr/>
        </p:nvSpPr>
        <p:spPr>
          <a:xfrm rot="10800000">
            <a:off x="5638800" y="5820670"/>
            <a:ext cx="4976863" cy="1739330"/>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5" name="Google Shape;295;p16"/>
          <p:cNvSpPr/>
          <p:nvPr/>
        </p:nvSpPr>
        <p:spPr>
          <a:xfrm flipH="1">
            <a:off x="7790659" y="5519200"/>
            <a:ext cx="977450" cy="980992"/>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6" name="Google Shape;296;p16"/>
          <p:cNvSpPr/>
          <p:nvPr/>
        </p:nvSpPr>
        <p:spPr>
          <a:xfrm rot="-2055612">
            <a:off x="5129539" y="6048101"/>
            <a:ext cx="1609820" cy="1051622"/>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chemeClr val="dk1"/>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7" name="Google Shape;297;p16"/>
          <p:cNvSpPr/>
          <p:nvPr/>
        </p:nvSpPr>
        <p:spPr>
          <a:xfrm flipH="1">
            <a:off x="0" y="5558139"/>
            <a:ext cx="1896863" cy="2031550"/>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8" name="Google Shape;298;p16"/>
          <p:cNvSpPr/>
          <p:nvPr/>
        </p:nvSpPr>
        <p:spPr>
          <a:xfrm>
            <a:off x="1209448" y="5558157"/>
            <a:ext cx="1381667" cy="2451067"/>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rgbClr val="F7C10E">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9" name="Google Shape;299;p16"/>
          <p:cNvSpPr/>
          <p:nvPr/>
        </p:nvSpPr>
        <p:spPr>
          <a:xfrm>
            <a:off x="9277766" y="551918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4">
  <p:cSld name="CUSTOM_2_1">
    <p:bg>
      <p:bgPr>
        <a:solidFill>
          <a:schemeClr val="dk2"/>
        </a:solidFill>
        <a:effectLst/>
      </p:bgPr>
    </p:bg>
    <p:spTree>
      <p:nvGrpSpPr>
        <p:cNvPr id="1" name="Shape 300"/>
        <p:cNvGrpSpPr/>
        <p:nvPr/>
      </p:nvGrpSpPr>
      <p:grpSpPr>
        <a:xfrm>
          <a:off x="0" y="0"/>
          <a:ext cx="0" cy="0"/>
          <a:chOff x="0" y="0"/>
          <a:chExt cx="0" cy="0"/>
        </a:xfrm>
      </p:grpSpPr>
      <p:sp>
        <p:nvSpPr>
          <p:cNvPr id="301" name="Google Shape;301;p17"/>
          <p:cNvSpPr/>
          <p:nvPr/>
        </p:nvSpPr>
        <p:spPr>
          <a:xfrm rot="-4435291">
            <a:off x="285366" y="527260"/>
            <a:ext cx="1609821" cy="1051622"/>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2" name="Google Shape;302;p17"/>
          <p:cNvSpPr/>
          <p:nvPr/>
        </p:nvSpPr>
        <p:spPr>
          <a:xfrm rot="1689309">
            <a:off x="8689603" y="185602"/>
            <a:ext cx="1416966" cy="2513711"/>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3" name="Google Shape;303;p17"/>
          <p:cNvSpPr/>
          <p:nvPr/>
        </p:nvSpPr>
        <p:spPr>
          <a:xfrm rot="10800000" flipH="1">
            <a:off x="8811725" y="0"/>
            <a:ext cx="1896863" cy="2513708"/>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4" name="Google Shape;304;p17"/>
          <p:cNvSpPr/>
          <p:nvPr/>
        </p:nvSpPr>
        <p:spPr>
          <a:xfrm>
            <a:off x="8490428" y="7491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05" name="Google Shape;305;p17"/>
          <p:cNvSpPr txBox="1">
            <a:spLocks noGrp="1"/>
          </p:cNvSpPr>
          <p:nvPr>
            <p:ph type="title"/>
          </p:nvPr>
        </p:nvSpPr>
        <p:spPr>
          <a:xfrm>
            <a:off x="362100" y="492175"/>
            <a:ext cx="99900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4300" b="0"/>
            </a:lvl1pPr>
            <a:lvl2pPr lvl="1" algn="ctr" rtl="0">
              <a:spcBef>
                <a:spcPts val="0"/>
              </a:spcBef>
              <a:spcAft>
                <a:spcPts val="0"/>
              </a:spcAft>
              <a:buSzPts val="3300"/>
              <a:buNone/>
              <a:defRPr/>
            </a:lvl2pPr>
            <a:lvl3pPr lvl="2" algn="ctr" rtl="0">
              <a:spcBef>
                <a:spcPts val="0"/>
              </a:spcBef>
              <a:spcAft>
                <a:spcPts val="0"/>
              </a:spcAft>
              <a:buSzPts val="3300"/>
              <a:buNone/>
              <a:defRPr/>
            </a:lvl3pPr>
            <a:lvl4pPr lvl="3" algn="ctr" rtl="0">
              <a:spcBef>
                <a:spcPts val="0"/>
              </a:spcBef>
              <a:spcAft>
                <a:spcPts val="0"/>
              </a:spcAft>
              <a:buSzPts val="3300"/>
              <a:buNone/>
              <a:defRPr/>
            </a:lvl4pPr>
            <a:lvl5pPr lvl="4" algn="ctr" rtl="0">
              <a:spcBef>
                <a:spcPts val="0"/>
              </a:spcBef>
              <a:spcAft>
                <a:spcPts val="0"/>
              </a:spcAft>
              <a:buSzPts val="3300"/>
              <a:buNone/>
              <a:defRPr/>
            </a:lvl5pPr>
            <a:lvl6pPr lvl="5" algn="ctr" rtl="0">
              <a:spcBef>
                <a:spcPts val="0"/>
              </a:spcBef>
              <a:spcAft>
                <a:spcPts val="0"/>
              </a:spcAft>
              <a:buSzPts val="3300"/>
              <a:buNone/>
              <a:defRPr/>
            </a:lvl6pPr>
            <a:lvl7pPr lvl="6" algn="ctr" rtl="0">
              <a:spcBef>
                <a:spcPts val="0"/>
              </a:spcBef>
              <a:spcAft>
                <a:spcPts val="0"/>
              </a:spcAft>
              <a:buSzPts val="3300"/>
              <a:buNone/>
              <a:defRPr/>
            </a:lvl7pPr>
            <a:lvl8pPr lvl="7" algn="ctr" rtl="0">
              <a:spcBef>
                <a:spcPts val="0"/>
              </a:spcBef>
              <a:spcAft>
                <a:spcPts val="0"/>
              </a:spcAft>
              <a:buSzPts val="3300"/>
              <a:buNone/>
              <a:defRPr/>
            </a:lvl8pPr>
            <a:lvl9pPr lvl="8" algn="ctr" rtl="0">
              <a:spcBef>
                <a:spcPts val="0"/>
              </a:spcBef>
              <a:spcAft>
                <a:spcPts val="0"/>
              </a:spcAft>
              <a:buSzPts val="3300"/>
              <a:buNone/>
              <a:defRPr/>
            </a:lvl9pPr>
          </a:lstStyle>
          <a:p>
            <a:endParaRPr/>
          </a:p>
        </p:txBody>
      </p:sp>
      <p:sp>
        <p:nvSpPr>
          <p:cNvPr id="306" name="Google Shape;306;p17"/>
          <p:cNvSpPr/>
          <p:nvPr/>
        </p:nvSpPr>
        <p:spPr>
          <a:xfrm>
            <a:off x="2573553" y="685446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07" name="Google Shape;307;p17"/>
          <p:cNvSpPr/>
          <p:nvPr/>
        </p:nvSpPr>
        <p:spPr>
          <a:xfrm>
            <a:off x="3546536" y="5029009"/>
            <a:ext cx="1896857" cy="2577236"/>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8" name="Google Shape;308;p17"/>
          <p:cNvSpPr/>
          <p:nvPr/>
        </p:nvSpPr>
        <p:spPr>
          <a:xfrm rot="-8991023">
            <a:off x="6637575" y="6056956"/>
            <a:ext cx="1609825" cy="1051625"/>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5">
  <p:cSld name="CUSTOM_2_1_1">
    <p:bg>
      <p:bgPr>
        <a:solidFill>
          <a:schemeClr val="dk2"/>
        </a:solidFill>
        <a:effectLst/>
      </p:bgPr>
    </p:bg>
    <p:spTree>
      <p:nvGrpSpPr>
        <p:cNvPr id="1" name="Shape 309"/>
        <p:cNvGrpSpPr/>
        <p:nvPr/>
      </p:nvGrpSpPr>
      <p:grpSpPr>
        <a:xfrm>
          <a:off x="0" y="0"/>
          <a:ext cx="0" cy="0"/>
          <a:chOff x="0" y="0"/>
          <a:chExt cx="0" cy="0"/>
        </a:xfrm>
      </p:grpSpPr>
      <p:sp>
        <p:nvSpPr>
          <p:cNvPr id="310" name="Google Shape;310;p18"/>
          <p:cNvSpPr/>
          <p:nvPr/>
        </p:nvSpPr>
        <p:spPr>
          <a:xfrm>
            <a:off x="9374703" y="1007575"/>
            <a:ext cx="977450" cy="980992"/>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1" name="Google Shape;311;p18"/>
          <p:cNvSpPr/>
          <p:nvPr/>
        </p:nvSpPr>
        <p:spPr>
          <a:xfrm>
            <a:off x="26425" y="0"/>
            <a:ext cx="2252075" cy="2845016"/>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2" name="Google Shape;312;p18"/>
          <p:cNvSpPr/>
          <p:nvPr/>
        </p:nvSpPr>
        <p:spPr>
          <a:xfrm rot="10800000" flipH="1">
            <a:off x="0" y="4821925"/>
            <a:ext cx="2025744" cy="2738080"/>
          </a:xfrm>
          <a:custGeom>
            <a:avLst/>
            <a:gdLst/>
            <a:ahLst/>
            <a:cxnLst/>
            <a:rect l="l" t="t" r="r" b="b"/>
            <a:pathLst>
              <a:path w="28785" h="38907" extrusionOk="0">
                <a:moveTo>
                  <a:pt x="0" y="0"/>
                </a:moveTo>
                <a:lnTo>
                  <a:pt x="0" y="38907"/>
                </a:lnTo>
                <a:cubicBezTo>
                  <a:pt x="9909" y="33344"/>
                  <a:pt x="18237" y="25016"/>
                  <a:pt x="23830" y="15107"/>
                </a:cubicBezTo>
                <a:cubicBezTo>
                  <a:pt x="26444" y="10456"/>
                  <a:pt x="28481" y="5289"/>
                  <a:pt x="2878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3" name="Google Shape;313;p18"/>
          <p:cNvSpPr/>
          <p:nvPr/>
        </p:nvSpPr>
        <p:spPr>
          <a:xfrm>
            <a:off x="10157303" y="6972789"/>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14" name="Google Shape;314;p18"/>
          <p:cNvSpPr txBox="1">
            <a:spLocks noGrp="1"/>
          </p:cNvSpPr>
          <p:nvPr>
            <p:ph type="title"/>
          </p:nvPr>
        </p:nvSpPr>
        <p:spPr>
          <a:xfrm>
            <a:off x="362100" y="492175"/>
            <a:ext cx="9990000" cy="593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300"/>
              <a:buNone/>
              <a:defRPr sz="4300" b="0"/>
            </a:lvl1pPr>
            <a:lvl2pPr lvl="1" algn="ctr" rtl="0">
              <a:spcBef>
                <a:spcPts val="0"/>
              </a:spcBef>
              <a:spcAft>
                <a:spcPts val="0"/>
              </a:spcAft>
              <a:buSzPts val="3300"/>
              <a:buNone/>
              <a:defRPr/>
            </a:lvl2pPr>
            <a:lvl3pPr lvl="2" algn="ctr" rtl="0">
              <a:spcBef>
                <a:spcPts val="0"/>
              </a:spcBef>
              <a:spcAft>
                <a:spcPts val="0"/>
              </a:spcAft>
              <a:buSzPts val="3300"/>
              <a:buNone/>
              <a:defRPr/>
            </a:lvl3pPr>
            <a:lvl4pPr lvl="3" algn="ctr" rtl="0">
              <a:spcBef>
                <a:spcPts val="0"/>
              </a:spcBef>
              <a:spcAft>
                <a:spcPts val="0"/>
              </a:spcAft>
              <a:buSzPts val="3300"/>
              <a:buNone/>
              <a:defRPr/>
            </a:lvl4pPr>
            <a:lvl5pPr lvl="4" algn="ctr" rtl="0">
              <a:spcBef>
                <a:spcPts val="0"/>
              </a:spcBef>
              <a:spcAft>
                <a:spcPts val="0"/>
              </a:spcAft>
              <a:buSzPts val="3300"/>
              <a:buNone/>
              <a:defRPr/>
            </a:lvl5pPr>
            <a:lvl6pPr lvl="5" algn="ctr" rtl="0">
              <a:spcBef>
                <a:spcPts val="0"/>
              </a:spcBef>
              <a:spcAft>
                <a:spcPts val="0"/>
              </a:spcAft>
              <a:buSzPts val="3300"/>
              <a:buNone/>
              <a:defRPr/>
            </a:lvl6pPr>
            <a:lvl7pPr lvl="6" algn="ctr" rtl="0">
              <a:spcBef>
                <a:spcPts val="0"/>
              </a:spcBef>
              <a:spcAft>
                <a:spcPts val="0"/>
              </a:spcAft>
              <a:buSzPts val="3300"/>
              <a:buNone/>
              <a:defRPr/>
            </a:lvl7pPr>
            <a:lvl8pPr lvl="7" algn="ctr" rtl="0">
              <a:spcBef>
                <a:spcPts val="0"/>
              </a:spcBef>
              <a:spcAft>
                <a:spcPts val="0"/>
              </a:spcAft>
              <a:buSzPts val="3300"/>
              <a:buNone/>
              <a:defRPr/>
            </a:lvl8pPr>
            <a:lvl9pPr lvl="8" algn="ctr" rtl="0">
              <a:spcBef>
                <a:spcPts val="0"/>
              </a:spcBef>
              <a:spcAft>
                <a:spcPts val="0"/>
              </a:spcAft>
              <a:buSzPts val="3300"/>
              <a:buNone/>
              <a:defRPr/>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hanks 1">
  <p:cSld name="TITLE_1_1">
    <p:bg>
      <p:bgPr>
        <a:solidFill>
          <a:schemeClr val="accent2"/>
        </a:solidFill>
        <a:effectLst/>
      </p:bgPr>
    </p:bg>
    <p:spTree>
      <p:nvGrpSpPr>
        <p:cNvPr id="1" name="Shape 315"/>
        <p:cNvGrpSpPr/>
        <p:nvPr/>
      </p:nvGrpSpPr>
      <p:grpSpPr>
        <a:xfrm>
          <a:off x="0" y="0"/>
          <a:ext cx="0" cy="0"/>
          <a:chOff x="0" y="0"/>
          <a:chExt cx="0" cy="0"/>
        </a:xfrm>
      </p:grpSpPr>
      <p:sp>
        <p:nvSpPr>
          <p:cNvPr id="316" name="Google Shape;316;p19"/>
          <p:cNvSpPr/>
          <p:nvPr/>
        </p:nvSpPr>
        <p:spPr>
          <a:xfrm flipH="1">
            <a:off x="0" y="0"/>
            <a:ext cx="2252075" cy="2845016"/>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7" name="Google Shape;317;p19"/>
          <p:cNvSpPr/>
          <p:nvPr/>
        </p:nvSpPr>
        <p:spPr>
          <a:xfrm>
            <a:off x="7815600" y="6072600"/>
            <a:ext cx="2876392" cy="1487394"/>
          </a:xfrm>
          <a:custGeom>
            <a:avLst/>
            <a:gdLst/>
            <a:ahLst/>
            <a:cxnLst/>
            <a:rect l="l" t="t" r="r" b="b"/>
            <a:pathLst>
              <a:path w="50975" h="15419" extrusionOk="0">
                <a:moveTo>
                  <a:pt x="44905" y="0"/>
                </a:moveTo>
                <a:cubicBezTo>
                  <a:pt x="42391" y="0"/>
                  <a:pt x="39864" y="50"/>
                  <a:pt x="37357" y="99"/>
                </a:cubicBezTo>
                <a:cubicBezTo>
                  <a:pt x="26536" y="282"/>
                  <a:pt x="15716" y="495"/>
                  <a:pt x="4925" y="707"/>
                </a:cubicBezTo>
                <a:cubicBezTo>
                  <a:pt x="4256" y="707"/>
                  <a:pt x="3557" y="738"/>
                  <a:pt x="2980" y="1011"/>
                </a:cubicBezTo>
                <a:cubicBezTo>
                  <a:pt x="2372" y="1285"/>
                  <a:pt x="1916" y="1802"/>
                  <a:pt x="1551" y="2349"/>
                </a:cubicBezTo>
                <a:cubicBezTo>
                  <a:pt x="214" y="4446"/>
                  <a:pt x="62" y="7030"/>
                  <a:pt x="31" y="9492"/>
                </a:cubicBezTo>
                <a:cubicBezTo>
                  <a:pt x="1" y="11467"/>
                  <a:pt x="396" y="13443"/>
                  <a:pt x="457" y="15419"/>
                </a:cubicBezTo>
                <a:lnTo>
                  <a:pt x="50975" y="15419"/>
                </a:lnTo>
                <a:cubicBezTo>
                  <a:pt x="50731" y="11315"/>
                  <a:pt x="50458" y="7182"/>
                  <a:pt x="50245" y="3078"/>
                </a:cubicBezTo>
                <a:cubicBezTo>
                  <a:pt x="50215" y="2409"/>
                  <a:pt x="50154" y="1680"/>
                  <a:pt x="49789" y="1102"/>
                </a:cubicBezTo>
                <a:cubicBezTo>
                  <a:pt x="49120" y="160"/>
                  <a:pt x="47783" y="39"/>
                  <a:pt x="46598" y="8"/>
                </a:cubicBezTo>
                <a:cubicBezTo>
                  <a:pt x="46034" y="3"/>
                  <a:pt x="45470" y="0"/>
                  <a:pt x="4490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8" name="Google Shape;318;p19"/>
          <p:cNvSpPr/>
          <p:nvPr/>
        </p:nvSpPr>
        <p:spPr>
          <a:xfrm>
            <a:off x="192050" y="571025"/>
            <a:ext cx="838758" cy="841797"/>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9" name="Google Shape;319;p19"/>
          <p:cNvSpPr/>
          <p:nvPr/>
        </p:nvSpPr>
        <p:spPr>
          <a:xfrm flipH="1">
            <a:off x="8947325" y="4821923"/>
            <a:ext cx="1744674" cy="2738066"/>
          </a:xfrm>
          <a:custGeom>
            <a:avLst/>
            <a:gdLst/>
            <a:ahLst/>
            <a:cxnLst/>
            <a:rect l="l" t="t" r="r" b="b"/>
            <a:pathLst>
              <a:path w="21217" h="39546" extrusionOk="0">
                <a:moveTo>
                  <a:pt x="0" y="0"/>
                </a:moveTo>
                <a:lnTo>
                  <a:pt x="0" y="8572"/>
                </a:lnTo>
                <a:cubicBezTo>
                  <a:pt x="4742" y="20852"/>
                  <a:pt x="8359" y="29393"/>
                  <a:pt x="16718" y="39545"/>
                </a:cubicBezTo>
                <a:lnTo>
                  <a:pt x="21216" y="39545"/>
                </a:lnTo>
                <a:cubicBezTo>
                  <a:pt x="12250" y="28633"/>
                  <a:pt x="5259" y="13131"/>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0" name="Google Shape;320;p19"/>
          <p:cNvSpPr/>
          <p:nvPr/>
        </p:nvSpPr>
        <p:spPr>
          <a:xfrm>
            <a:off x="180150" y="4462537"/>
            <a:ext cx="1412132" cy="2845045"/>
          </a:xfrm>
          <a:custGeom>
            <a:avLst/>
            <a:gdLst/>
            <a:ahLst/>
            <a:cxnLst/>
            <a:rect l="l" t="t" r="r" b="b"/>
            <a:pathLst>
              <a:path w="15442" h="20980" extrusionOk="0">
                <a:moveTo>
                  <a:pt x="4602" y="0"/>
                </a:moveTo>
                <a:cubicBezTo>
                  <a:pt x="3462" y="0"/>
                  <a:pt x="2364" y="94"/>
                  <a:pt x="1308" y="219"/>
                </a:cubicBezTo>
                <a:cubicBezTo>
                  <a:pt x="1004" y="250"/>
                  <a:pt x="609" y="280"/>
                  <a:pt x="457" y="584"/>
                </a:cubicBezTo>
                <a:cubicBezTo>
                  <a:pt x="274" y="949"/>
                  <a:pt x="396" y="1648"/>
                  <a:pt x="396" y="2074"/>
                </a:cubicBezTo>
                <a:cubicBezTo>
                  <a:pt x="365" y="3198"/>
                  <a:pt x="335" y="4323"/>
                  <a:pt x="305" y="5447"/>
                </a:cubicBezTo>
                <a:cubicBezTo>
                  <a:pt x="274" y="7697"/>
                  <a:pt x="213" y="9976"/>
                  <a:pt x="183" y="12226"/>
                </a:cubicBezTo>
                <a:cubicBezTo>
                  <a:pt x="122" y="14475"/>
                  <a:pt x="61" y="16755"/>
                  <a:pt x="31" y="19004"/>
                </a:cubicBezTo>
                <a:cubicBezTo>
                  <a:pt x="31" y="19308"/>
                  <a:pt x="1" y="19581"/>
                  <a:pt x="1" y="19855"/>
                </a:cubicBezTo>
                <a:cubicBezTo>
                  <a:pt x="1" y="20098"/>
                  <a:pt x="1" y="20341"/>
                  <a:pt x="122" y="20524"/>
                </a:cubicBezTo>
                <a:cubicBezTo>
                  <a:pt x="335" y="20949"/>
                  <a:pt x="912" y="20980"/>
                  <a:pt x="1368" y="20980"/>
                </a:cubicBezTo>
                <a:cubicBezTo>
                  <a:pt x="3344" y="20919"/>
                  <a:pt x="5320" y="20888"/>
                  <a:pt x="7326" y="20828"/>
                </a:cubicBezTo>
                <a:cubicBezTo>
                  <a:pt x="8785" y="20797"/>
                  <a:pt x="11764" y="20888"/>
                  <a:pt x="13071" y="20250"/>
                </a:cubicBezTo>
                <a:cubicBezTo>
                  <a:pt x="15259" y="19156"/>
                  <a:pt x="15320" y="14779"/>
                  <a:pt x="15381" y="12347"/>
                </a:cubicBezTo>
                <a:cubicBezTo>
                  <a:pt x="15442" y="7818"/>
                  <a:pt x="15320" y="5326"/>
                  <a:pt x="12402" y="2681"/>
                </a:cubicBezTo>
                <a:cubicBezTo>
                  <a:pt x="11095" y="1466"/>
                  <a:pt x="8846" y="371"/>
                  <a:pt x="7052" y="159"/>
                </a:cubicBezTo>
                <a:cubicBezTo>
                  <a:pt x="6215" y="46"/>
                  <a:pt x="5398" y="0"/>
                  <a:pt x="460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1" name="Google Shape;321;p19"/>
          <p:cNvSpPr/>
          <p:nvPr/>
        </p:nvSpPr>
        <p:spPr>
          <a:xfrm rot="-1956870">
            <a:off x="6873788" y="6423513"/>
            <a:ext cx="1609812" cy="1051617"/>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2" name="Google Shape;322;p19"/>
          <p:cNvSpPr/>
          <p:nvPr/>
        </p:nvSpPr>
        <p:spPr>
          <a:xfrm>
            <a:off x="8811716" y="52386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23" name="Google Shape;323;p19"/>
          <p:cNvSpPr/>
          <p:nvPr/>
        </p:nvSpPr>
        <p:spPr>
          <a:xfrm>
            <a:off x="3472575" y="585267"/>
            <a:ext cx="373277" cy="348632"/>
          </a:xfrm>
          <a:custGeom>
            <a:avLst/>
            <a:gdLst/>
            <a:ahLst/>
            <a:cxnLst/>
            <a:rect l="l" t="t" r="r" b="b"/>
            <a:pathLst>
              <a:path w="4135" h="3862" fill="none" extrusionOk="0">
                <a:moveTo>
                  <a:pt x="183" y="943"/>
                </a:moveTo>
                <a:cubicBezTo>
                  <a:pt x="1" y="1429"/>
                  <a:pt x="62" y="1977"/>
                  <a:pt x="244" y="2433"/>
                </a:cubicBezTo>
                <a:cubicBezTo>
                  <a:pt x="578" y="3253"/>
                  <a:pt x="1430" y="3861"/>
                  <a:pt x="2311" y="3800"/>
                </a:cubicBezTo>
                <a:cubicBezTo>
                  <a:pt x="3040" y="3740"/>
                  <a:pt x="3709" y="3192"/>
                  <a:pt x="3922" y="2493"/>
                </a:cubicBezTo>
                <a:cubicBezTo>
                  <a:pt x="4135" y="1764"/>
                  <a:pt x="3892" y="943"/>
                  <a:pt x="3284" y="487"/>
                </a:cubicBezTo>
                <a:cubicBezTo>
                  <a:pt x="2767" y="92"/>
                  <a:pt x="2037" y="1"/>
                  <a:pt x="1399" y="1"/>
                </a:cubicBezTo>
                <a:cubicBezTo>
                  <a:pt x="852" y="1"/>
                  <a:pt x="366" y="426"/>
                  <a:pt x="183" y="943"/>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19"/>
          <p:cNvSpPr/>
          <p:nvPr/>
        </p:nvSpPr>
        <p:spPr>
          <a:xfrm rot="10800000" flipH="1">
            <a:off x="8811725" y="0"/>
            <a:ext cx="1896863" cy="2513708"/>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5" name="Google Shape;325;p19"/>
          <p:cNvSpPr/>
          <p:nvPr/>
        </p:nvSpPr>
        <p:spPr>
          <a:xfrm>
            <a:off x="9043828" y="705225"/>
            <a:ext cx="808667" cy="1434565"/>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rgbClr val="FF97D5">
              <a:alpha val="7933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19"/>
          <p:cNvSpPr/>
          <p:nvPr/>
        </p:nvSpPr>
        <p:spPr>
          <a:xfrm rot="-4049987">
            <a:off x="822508" y="5900456"/>
            <a:ext cx="1609828" cy="1051627"/>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19"/>
          <p:cNvSpPr txBox="1">
            <a:spLocks noGrp="1"/>
          </p:cNvSpPr>
          <p:nvPr>
            <p:ph type="ctrTitle"/>
          </p:nvPr>
        </p:nvSpPr>
        <p:spPr>
          <a:xfrm>
            <a:off x="2127150" y="1257125"/>
            <a:ext cx="6437700" cy="16371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10000" b="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328" name="Google Shape;328;p19"/>
          <p:cNvSpPr txBox="1">
            <a:spLocks noGrp="1"/>
          </p:cNvSpPr>
          <p:nvPr>
            <p:ph type="subTitle" idx="1"/>
          </p:nvPr>
        </p:nvSpPr>
        <p:spPr>
          <a:xfrm>
            <a:off x="3343675" y="2818038"/>
            <a:ext cx="4004700" cy="1487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1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329" name="Google Shape;329;p19"/>
          <p:cNvSpPr/>
          <p:nvPr/>
        </p:nvSpPr>
        <p:spPr>
          <a:xfrm rot="727068">
            <a:off x="8448875" y="3142003"/>
            <a:ext cx="1609831" cy="1051629"/>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30" name="Google Shape;330;p19"/>
          <p:cNvGrpSpPr/>
          <p:nvPr/>
        </p:nvGrpSpPr>
        <p:grpSpPr>
          <a:xfrm rot="-5400000">
            <a:off x="1044379" y="3222480"/>
            <a:ext cx="1166101" cy="2316839"/>
            <a:chOff x="9148582" y="4685336"/>
            <a:chExt cx="1166101" cy="2316839"/>
          </a:xfrm>
        </p:grpSpPr>
        <p:sp>
          <p:nvSpPr>
            <p:cNvPr id="331" name="Google Shape;331;p19"/>
            <p:cNvSpPr/>
            <p:nvPr/>
          </p:nvSpPr>
          <p:spPr>
            <a:xfrm rot="-5400000">
              <a:off x="8573213" y="5260705"/>
              <a:ext cx="2316839" cy="1166101"/>
            </a:xfrm>
            <a:custGeom>
              <a:avLst/>
              <a:gdLst/>
              <a:ahLst/>
              <a:cxnLst/>
              <a:rect l="l" t="t" r="r" b="b"/>
              <a:pathLst>
                <a:path w="28664" h="11627" extrusionOk="0">
                  <a:moveTo>
                    <a:pt x="24240" y="0"/>
                  </a:moveTo>
                  <a:cubicBezTo>
                    <a:pt x="22650" y="0"/>
                    <a:pt x="21063" y="189"/>
                    <a:pt x="19488" y="189"/>
                  </a:cubicBezTo>
                  <a:cubicBezTo>
                    <a:pt x="19131" y="189"/>
                    <a:pt x="18775" y="179"/>
                    <a:pt x="18420" y="155"/>
                  </a:cubicBezTo>
                  <a:cubicBezTo>
                    <a:pt x="17931" y="134"/>
                    <a:pt x="17434" y="126"/>
                    <a:pt x="16933" y="126"/>
                  </a:cubicBezTo>
                  <a:cubicBezTo>
                    <a:pt x="15512" y="126"/>
                    <a:pt x="14059" y="190"/>
                    <a:pt x="12674" y="190"/>
                  </a:cubicBezTo>
                  <a:cubicBezTo>
                    <a:pt x="12480" y="190"/>
                    <a:pt x="12288" y="189"/>
                    <a:pt x="12098" y="186"/>
                  </a:cubicBezTo>
                  <a:cubicBezTo>
                    <a:pt x="11871" y="182"/>
                    <a:pt x="11642" y="181"/>
                    <a:pt x="11412" y="181"/>
                  </a:cubicBezTo>
                  <a:cubicBezTo>
                    <a:pt x="9541" y="181"/>
                    <a:pt x="7568" y="280"/>
                    <a:pt x="5836" y="307"/>
                  </a:cubicBezTo>
                  <a:cubicBezTo>
                    <a:pt x="4286" y="307"/>
                    <a:pt x="1277" y="368"/>
                    <a:pt x="0" y="824"/>
                  </a:cubicBezTo>
                  <a:lnTo>
                    <a:pt x="0" y="10885"/>
                  </a:lnTo>
                  <a:cubicBezTo>
                    <a:pt x="334" y="11219"/>
                    <a:pt x="1945" y="11432"/>
                    <a:pt x="2432" y="11432"/>
                  </a:cubicBezTo>
                  <a:cubicBezTo>
                    <a:pt x="6032" y="11564"/>
                    <a:pt x="9631" y="11627"/>
                    <a:pt x="13231" y="11627"/>
                  </a:cubicBezTo>
                  <a:cubicBezTo>
                    <a:pt x="17960" y="11627"/>
                    <a:pt x="22688" y="11518"/>
                    <a:pt x="27417" y="11311"/>
                  </a:cubicBezTo>
                  <a:cubicBezTo>
                    <a:pt x="27630" y="11311"/>
                    <a:pt x="27842" y="11280"/>
                    <a:pt x="28025" y="11159"/>
                  </a:cubicBezTo>
                  <a:cubicBezTo>
                    <a:pt x="28177" y="11007"/>
                    <a:pt x="28238" y="10763"/>
                    <a:pt x="28238" y="10551"/>
                  </a:cubicBezTo>
                  <a:cubicBezTo>
                    <a:pt x="28663" y="7238"/>
                    <a:pt x="28086" y="3833"/>
                    <a:pt x="26596" y="854"/>
                  </a:cubicBezTo>
                  <a:cubicBezTo>
                    <a:pt x="26444" y="611"/>
                    <a:pt x="26292" y="338"/>
                    <a:pt x="26049" y="186"/>
                  </a:cubicBezTo>
                  <a:cubicBezTo>
                    <a:pt x="25836" y="64"/>
                    <a:pt x="25563" y="34"/>
                    <a:pt x="25320" y="34"/>
                  </a:cubicBezTo>
                  <a:cubicBezTo>
                    <a:pt x="24960" y="10"/>
                    <a:pt x="24599" y="0"/>
                    <a:pt x="24240"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19"/>
            <p:cNvSpPr/>
            <p:nvPr/>
          </p:nvSpPr>
          <p:spPr>
            <a:xfrm rot="-5400000">
              <a:off x="9275101" y="6716813"/>
              <a:ext cx="240997" cy="183535"/>
            </a:xfrm>
            <a:custGeom>
              <a:avLst/>
              <a:gdLst/>
              <a:ahLst/>
              <a:cxnLst/>
              <a:rect l="l" t="t" r="r" b="b"/>
              <a:pathLst>
                <a:path w="2403" h="1830" extrusionOk="0">
                  <a:moveTo>
                    <a:pt x="276" y="1"/>
                  </a:moveTo>
                  <a:cubicBezTo>
                    <a:pt x="216" y="1"/>
                    <a:pt x="161" y="10"/>
                    <a:pt x="123" y="36"/>
                  </a:cubicBezTo>
                  <a:cubicBezTo>
                    <a:pt x="1" y="97"/>
                    <a:pt x="31" y="218"/>
                    <a:pt x="62" y="310"/>
                  </a:cubicBezTo>
                  <a:cubicBezTo>
                    <a:pt x="92" y="462"/>
                    <a:pt x="153" y="614"/>
                    <a:pt x="214" y="796"/>
                  </a:cubicBezTo>
                  <a:cubicBezTo>
                    <a:pt x="275" y="948"/>
                    <a:pt x="305" y="1100"/>
                    <a:pt x="426" y="1221"/>
                  </a:cubicBezTo>
                  <a:cubicBezTo>
                    <a:pt x="518" y="1313"/>
                    <a:pt x="639" y="1373"/>
                    <a:pt x="761" y="1434"/>
                  </a:cubicBezTo>
                  <a:cubicBezTo>
                    <a:pt x="1126" y="1617"/>
                    <a:pt x="1521" y="1829"/>
                    <a:pt x="1946" y="1829"/>
                  </a:cubicBezTo>
                  <a:cubicBezTo>
                    <a:pt x="2007" y="1829"/>
                    <a:pt x="2068" y="1829"/>
                    <a:pt x="2129" y="1799"/>
                  </a:cubicBezTo>
                  <a:cubicBezTo>
                    <a:pt x="2189" y="1769"/>
                    <a:pt x="2220" y="1708"/>
                    <a:pt x="2250" y="1647"/>
                  </a:cubicBezTo>
                  <a:cubicBezTo>
                    <a:pt x="2402" y="1373"/>
                    <a:pt x="2372" y="1009"/>
                    <a:pt x="2189" y="765"/>
                  </a:cubicBezTo>
                  <a:cubicBezTo>
                    <a:pt x="1977" y="492"/>
                    <a:pt x="1673" y="370"/>
                    <a:pt x="1369" y="279"/>
                  </a:cubicBezTo>
                  <a:cubicBezTo>
                    <a:pt x="1095" y="158"/>
                    <a:pt x="822" y="66"/>
                    <a:pt x="518" y="36"/>
                  </a:cubicBezTo>
                  <a:cubicBezTo>
                    <a:pt x="447" y="18"/>
                    <a:pt x="357" y="1"/>
                    <a:pt x="276"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19"/>
            <p:cNvSpPr/>
            <p:nvPr/>
          </p:nvSpPr>
          <p:spPr>
            <a:xfrm rot="-5400000">
              <a:off x="9309200" y="5533779"/>
              <a:ext cx="198273" cy="226661"/>
            </a:xfrm>
            <a:custGeom>
              <a:avLst/>
              <a:gdLst/>
              <a:ahLst/>
              <a:cxnLst/>
              <a:rect l="l" t="t" r="r" b="b"/>
              <a:pathLst>
                <a:path w="1977" h="2260" extrusionOk="0">
                  <a:moveTo>
                    <a:pt x="834" y="1"/>
                  </a:moveTo>
                  <a:cubicBezTo>
                    <a:pt x="637" y="1"/>
                    <a:pt x="449" y="86"/>
                    <a:pt x="244" y="154"/>
                  </a:cubicBezTo>
                  <a:cubicBezTo>
                    <a:pt x="0" y="246"/>
                    <a:pt x="152" y="762"/>
                    <a:pt x="213" y="945"/>
                  </a:cubicBezTo>
                  <a:cubicBezTo>
                    <a:pt x="274" y="1127"/>
                    <a:pt x="365" y="1279"/>
                    <a:pt x="487" y="1431"/>
                  </a:cubicBezTo>
                  <a:cubicBezTo>
                    <a:pt x="730" y="1765"/>
                    <a:pt x="1095" y="1978"/>
                    <a:pt x="1459" y="2191"/>
                  </a:cubicBezTo>
                  <a:cubicBezTo>
                    <a:pt x="1533" y="2215"/>
                    <a:pt x="1607" y="2260"/>
                    <a:pt x="1697" y="2260"/>
                  </a:cubicBezTo>
                  <a:cubicBezTo>
                    <a:pt x="1718" y="2260"/>
                    <a:pt x="1740" y="2257"/>
                    <a:pt x="1763" y="2252"/>
                  </a:cubicBezTo>
                  <a:cubicBezTo>
                    <a:pt x="1946" y="2191"/>
                    <a:pt x="1976" y="1948"/>
                    <a:pt x="1976" y="1765"/>
                  </a:cubicBezTo>
                  <a:cubicBezTo>
                    <a:pt x="1946" y="1370"/>
                    <a:pt x="1855" y="975"/>
                    <a:pt x="1642" y="641"/>
                  </a:cubicBezTo>
                  <a:cubicBezTo>
                    <a:pt x="1520" y="398"/>
                    <a:pt x="1307" y="154"/>
                    <a:pt x="1034" y="33"/>
                  </a:cubicBezTo>
                  <a:cubicBezTo>
                    <a:pt x="966" y="10"/>
                    <a:pt x="899" y="1"/>
                    <a:pt x="834"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19"/>
            <p:cNvSpPr/>
            <p:nvPr/>
          </p:nvSpPr>
          <p:spPr>
            <a:xfrm rot="-5400000">
              <a:off x="9483663" y="5463226"/>
              <a:ext cx="274494" cy="163577"/>
            </a:xfrm>
            <a:custGeom>
              <a:avLst/>
              <a:gdLst/>
              <a:ahLst/>
              <a:cxnLst/>
              <a:rect l="l" t="t" r="r" b="b"/>
              <a:pathLst>
                <a:path w="2737" h="1631" extrusionOk="0">
                  <a:moveTo>
                    <a:pt x="791" y="0"/>
                  </a:moveTo>
                  <a:cubicBezTo>
                    <a:pt x="457" y="0"/>
                    <a:pt x="1" y="213"/>
                    <a:pt x="1" y="608"/>
                  </a:cubicBezTo>
                  <a:cubicBezTo>
                    <a:pt x="1" y="821"/>
                    <a:pt x="122" y="1003"/>
                    <a:pt x="274" y="1155"/>
                  </a:cubicBezTo>
                  <a:cubicBezTo>
                    <a:pt x="366" y="1277"/>
                    <a:pt x="487" y="1368"/>
                    <a:pt x="639" y="1429"/>
                  </a:cubicBezTo>
                  <a:cubicBezTo>
                    <a:pt x="761" y="1459"/>
                    <a:pt x="852" y="1459"/>
                    <a:pt x="973" y="1489"/>
                  </a:cubicBezTo>
                  <a:cubicBezTo>
                    <a:pt x="1338" y="1520"/>
                    <a:pt x="1673" y="1581"/>
                    <a:pt x="2007" y="1611"/>
                  </a:cubicBezTo>
                  <a:cubicBezTo>
                    <a:pt x="2070" y="1624"/>
                    <a:pt x="2133" y="1631"/>
                    <a:pt x="2194" y="1631"/>
                  </a:cubicBezTo>
                  <a:cubicBezTo>
                    <a:pt x="2280" y="1631"/>
                    <a:pt x="2361" y="1616"/>
                    <a:pt x="2432" y="1581"/>
                  </a:cubicBezTo>
                  <a:cubicBezTo>
                    <a:pt x="2645" y="1489"/>
                    <a:pt x="2736" y="1185"/>
                    <a:pt x="2676" y="973"/>
                  </a:cubicBezTo>
                  <a:cubicBezTo>
                    <a:pt x="2584" y="760"/>
                    <a:pt x="2402" y="578"/>
                    <a:pt x="2220" y="456"/>
                  </a:cubicBezTo>
                  <a:cubicBezTo>
                    <a:pt x="1794" y="152"/>
                    <a:pt x="1308" y="0"/>
                    <a:pt x="79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19"/>
            <p:cNvSpPr/>
            <p:nvPr/>
          </p:nvSpPr>
          <p:spPr>
            <a:xfrm rot="-5400000">
              <a:off x="9835843" y="5505899"/>
              <a:ext cx="170794" cy="187948"/>
            </a:xfrm>
            <a:custGeom>
              <a:avLst/>
              <a:gdLst/>
              <a:ahLst/>
              <a:cxnLst/>
              <a:rect l="l" t="t" r="r" b="b"/>
              <a:pathLst>
                <a:path w="1703" h="1874" extrusionOk="0">
                  <a:moveTo>
                    <a:pt x="458" y="0"/>
                  </a:moveTo>
                  <a:cubicBezTo>
                    <a:pt x="319" y="0"/>
                    <a:pt x="196" y="44"/>
                    <a:pt x="122" y="167"/>
                  </a:cubicBezTo>
                  <a:cubicBezTo>
                    <a:pt x="0" y="379"/>
                    <a:pt x="0" y="683"/>
                    <a:pt x="92" y="896"/>
                  </a:cubicBezTo>
                  <a:cubicBezTo>
                    <a:pt x="244" y="1230"/>
                    <a:pt x="517" y="1443"/>
                    <a:pt x="760" y="1656"/>
                  </a:cubicBezTo>
                  <a:cubicBezTo>
                    <a:pt x="882" y="1747"/>
                    <a:pt x="1003" y="1869"/>
                    <a:pt x="1155" y="1869"/>
                  </a:cubicBezTo>
                  <a:cubicBezTo>
                    <a:pt x="1174" y="1872"/>
                    <a:pt x="1193" y="1873"/>
                    <a:pt x="1211" y="1873"/>
                  </a:cubicBezTo>
                  <a:cubicBezTo>
                    <a:pt x="1369" y="1873"/>
                    <a:pt x="1499" y="1762"/>
                    <a:pt x="1581" y="1626"/>
                  </a:cubicBezTo>
                  <a:cubicBezTo>
                    <a:pt x="1672" y="1474"/>
                    <a:pt x="1703" y="1291"/>
                    <a:pt x="1703" y="1139"/>
                  </a:cubicBezTo>
                  <a:cubicBezTo>
                    <a:pt x="1642" y="744"/>
                    <a:pt x="1399" y="379"/>
                    <a:pt x="1064" y="167"/>
                  </a:cubicBezTo>
                  <a:cubicBezTo>
                    <a:pt x="901" y="94"/>
                    <a:pt x="663" y="0"/>
                    <a:pt x="458"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19"/>
            <p:cNvSpPr/>
            <p:nvPr/>
          </p:nvSpPr>
          <p:spPr>
            <a:xfrm rot="-5400000">
              <a:off x="9745077" y="6702070"/>
              <a:ext cx="161667" cy="164179"/>
            </a:xfrm>
            <a:custGeom>
              <a:avLst/>
              <a:gdLst/>
              <a:ahLst/>
              <a:cxnLst/>
              <a:rect l="l" t="t" r="r" b="b"/>
              <a:pathLst>
                <a:path w="1612" h="1637" extrusionOk="0">
                  <a:moveTo>
                    <a:pt x="505" y="1"/>
                  </a:moveTo>
                  <a:cubicBezTo>
                    <a:pt x="322" y="1"/>
                    <a:pt x="159" y="79"/>
                    <a:pt x="91" y="300"/>
                  </a:cubicBezTo>
                  <a:cubicBezTo>
                    <a:pt x="0" y="543"/>
                    <a:pt x="31" y="847"/>
                    <a:pt x="183" y="1059"/>
                  </a:cubicBezTo>
                  <a:cubicBezTo>
                    <a:pt x="365" y="1394"/>
                    <a:pt x="760" y="1607"/>
                    <a:pt x="1125" y="1637"/>
                  </a:cubicBezTo>
                  <a:cubicBezTo>
                    <a:pt x="1216" y="1637"/>
                    <a:pt x="1307" y="1637"/>
                    <a:pt x="1398" y="1607"/>
                  </a:cubicBezTo>
                  <a:cubicBezTo>
                    <a:pt x="1581" y="1546"/>
                    <a:pt x="1611" y="1303"/>
                    <a:pt x="1611" y="1120"/>
                  </a:cubicBezTo>
                  <a:cubicBezTo>
                    <a:pt x="1581" y="695"/>
                    <a:pt x="1307" y="300"/>
                    <a:pt x="943" y="117"/>
                  </a:cubicBezTo>
                  <a:cubicBezTo>
                    <a:pt x="808" y="50"/>
                    <a:pt x="650" y="1"/>
                    <a:pt x="50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19"/>
            <p:cNvSpPr/>
            <p:nvPr/>
          </p:nvSpPr>
          <p:spPr>
            <a:xfrm rot="-5400000">
              <a:off x="9989593" y="6567780"/>
              <a:ext cx="149532" cy="176715"/>
            </a:xfrm>
            <a:custGeom>
              <a:avLst/>
              <a:gdLst/>
              <a:ahLst/>
              <a:cxnLst/>
              <a:rect l="l" t="t" r="r" b="b"/>
              <a:pathLst>
                <a:path w="1491" h="1762" extrusionOk="0">
                  <a:moveTo>
                    <a:pt x="449" y="0"/>
                  </a:moveTo>
                  <a:cubicBezTo>
                    <a:pt x="213" y="0"/>
                    <a:pt x="15" y="121"/>
                    <a:pt x="1" y="447"/>
                  </a:cubicBezTo>
                  <a:cubicBezTo>
                    <a:pt x="1" y="659"/>
                    <a:pt x="92" y="842"/>
                    <a:pt x="213" y="1024"/>
                  </a:cubicBezTo>
                  <a:cubicBezTo>
                    <a:pt x="396" y="1267"/>
                    <a:pt x="609" y="1510"/>
                    <a:pt x="882" y="1662"/>
                  </a:cubicBezTo>
                  <a:cubicBezTo>
                    <a:pt x="957" y="1712"/>
                    <a:pt x="1051" y="1762"/>
                    <a:pt x="1133" y="1762"/>
                  </a:cubicBezTo>
                  <a:cubicBezTo>
                    <a:pt x="1152" y="1762"/>
                    <a:pt x="1169" y="1759"/>
                    <a:pt x="1186" y="1754"/>
                  </a:cubicBezTo>
                  <a:cubicBezTo>
                    <a:pt x="1429" y="1723"/>
                    <a:pt x="1490" y="1450"/>
                    <a:pt x="1490" y="1237"/>
                  </a:cubicBezTo>
                  <a:cubicBezTo>
                    <a:pt x="1490" y="933"/>
                    <a:pt x="1399" y="599"/>
                    <a:pt x="1186" y="355"/>
                  </a:cubicBezTo>
                  <a:cubicBezTo>
                    <a:pt x="1040" y="160"/>
                    <a:pt x="720" y="0"/>
                    <a:pt x="44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19"/>
            <p:cNvSpPr/>
            <p:nvPr/>
          </p:nvSpPr>
          <p:spPr>
            <a:xfrm rot="-5400000">
              <a:off x="10097008" y="5505297"/>
              <a:ext cx="143314" cy="143418"/>
            </a:xfrm>
            <a:custGeom>
              <a:avLst/>
              <a:gdLst/>
              <a:ahLst/>
              <a:cxnLst/>
              <a:rect l="l" t="t" r="r" b="b"/>
              <a:pathLst>
                <a:path w="1429" h="1430" extrusionOk="0">
                  <a:moveTo>
                    <a:pt x="486" y="0"/>
                  </a:moveTo>
                  <a:cubicBezTo>
                    <a:pt x="426" y="0"/>
                    <a:pt x="334" y="0"/>
                    <a:pt x="274" y="61"/>
                  </a:cubicBezTo>
                  <a:cubicBezTo>
                    <a:pt x="183" y="92"/>
                    <a:pt x="122" y="183"/>
                    <a:pt x="61" y="274"/>
                  </a:cubicBezTo>
                  <a:cubicBezTo>
                    <a:pt x="0" y="426"/>
                    <a:pt x="31" y="639"/>
                    <a:pt x="122" y="791"/>
                  </a:cubicBezTo>
                  <a:cubicBezTo>
                    <a:pt x="213" y="943"/>
                    <a:pt x="365" y="1064"/>
                    <a:pt x="517" y="1186"/>
                  </a:cubicBezTo>
                  <a:cubicBezTo>
                    <a:pt x="638" y="1307"/>
                    <a:pt x="790" y="1429"/>
                    <a:pt x="973" y="1429"/>
                  </a:cubicBezTo>
                  <a:cubicBezTo>
                    <a:pt x="1034" y="1429"/>
                    <a:pt x="1094" y="1429"/>
                    <a:pt x="1155" y="1399"/>
                  </a:cubicBezTo>
                  <a:cubicBezTo>
                    <a:pt x="1277" y="1338"/>
                    <a:pt x="1338" y="1186"/>
                    <a:pt x="1368" y="1064"/>
                  </a:cubicBezTo>
                  <a:cubicBezTo>
                    <a:pt x="1429" y="791"/>
                    <a:pt x="1338" y="548"/>
                    <a:pt x="1186" y="335"/>
                  </a:cubicBezTo>
                  <a:cubicBezTo>
                    <a:pt x="1064" y="213"/>
                    <a:pt x="912" y="92"/>
                    <a:pt x="730" y="61"/>
                  </a:cubicBezTo>
                  <a:cubicBezTo>
                    <a:pt x="669" y="31"/>
                    <a:pt x="578" y="31"/>
                    <a:pt x="48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19"/>
            <p:cNvSpPr/>
            <p:nvPr/>
          </p:nvSpPr>
          <p:spPr>
            <a:xfrm rot="-5400000">
              <a:off x="9543285" y="6512921"/>
              <a:ext cx="155550" cy="213222"/>
            </a:xfrm>
            <a:custGeom>
              <a:avLst/>
              <a:gdLst/>
              <a:ahLst/>
              <a:cxnLst/>
              <a:rect l="l" t="t" r="r" b="b"/>
              <a:pathLst>
                <a:path w="1551" h="2126" extrusionOk="0">
                  <a:moveTo>
                    <a:pt x="715" y="0"/>
                  </a:moveTo>
                  <a:cubicBezTo>
                    <a:pt x="700" y="0"/>
                    <a:pt x="684" y="1"/>
                    <a:pt x="669" y="3"/>
                  </a:cubicBezTo>
                  <a:cubicBezTo>
                    <a:pt x="547" y="3"/>
                    <a:pt x="456" y="94"/>
                    <a:pt x="365" y="155"/>
                  </a:cubicBezTo>
                  <a:cubicBezTo>
                    <a:pt x="243" y="246"/>
                    <a:pt x="152" y="337"/>
                    <a:pt x="91" y="489"/>
                  </a:cubicBezTo>
                  <a:cubicBezTo>
                    <a:pt x="0" y="641"/>
                    <a:pt x="30" y="854"/>
                    <a:pt x="61" y="1006"/>
                  </a:cubicBezTo>
                  <a:cubicBezTo>
                    <a:pt x="122" y="1188"/>
                    <a:pt x="213" y="1371"/>
                    <a:pt x="304" y="1523"/>
                  </a:cubicBezTo>
                  <a:cubicBezTo>
                    <a:pt x="365" y="1614"/>
                    <a:pt x="395" y="1705"/>
                    <a:pt x="456" y="1796"/>
                  </a:cubicBezTo>
                  <a:cubicBezTo>
                    <a:pt x="517" y="1887"/>
                    <a:pt x="547" y="1979"/>
                    <a:pt x="638" y="2039"/>
                  </a:cubicBezTo>
                  <a:cubicBezTo>
                    <a:pt x="709" y="2099"/>
                    <a:pt x="799" y="2126"/>
                    <a:pt x="893" y="2126"/>
                  </a:cubicBezTo>
                  <a:cubicBezTo>
                    <a:pt x="1039" y="2126"/>
                    <a:pt x="1196" y="2060"/>
                    <a:pt x="1307" y="1948"/>
                  </a:cubicBezTo>
                  <a:cubicBezTo>
                    <a:pt x="1489" y="1766"/>
                    <a:pt x="1520" y="1492"/>
                    <a:pt x="1550" y="1249"/>
                  </a:cubicBezTo>
                  <a:cubicBezTo>
                    <a:pt x="1550" y="1128"/>
                    <a:pt x="1550" y="1006"/>
                    <a:pt x="1520" y="884"/>
                  </a:cubicBezTo>
                  <a:cubicBezTo>
                    <a:pt x="1459" y="702"/>
                    <a:pt x="1368" y="550"/>
                    <a:pt x="1277" y="428"/>
                  </a:cubicBezTo>
                  <a:cubicBezTo>
                    <a:pt x="1162" y="228"/>
                    <a:pt x="966" y="0"/>
                    <a:pt x="715"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19"/>
            <p:cNvSpPr/>
            <p:nvPr/>
          </p:nvSpPr>
          <p:spPr>
            <a:xfrm rot="-5400000">
              <a:off x="9389886" y="6443269"/>
              <a:ext cx="131179" cy="96481"/>
            </a:xfrm>
            <a:custGeom>
              <a:avLst/>
              <a:gdLst/>
              <a:ahLst/>
              <a:cxnLst/>
              <a:rect l="l" t="t" r="r" b="b"/>
              <a:pathLst>
                <a:path w="1308" h="962" extrusionOk="0">
                  <a:moveTo>
                    <a:pt x="409" y="0"/>
                  </a:moveTo>
                  <a:cubicBezTo>
                    <a:pt x="284" y="0"/>
                    <a:pt x="167" y="59"/>
                    <a:pt x="91" y="160"/>
                  </a:cubicBezTo>
                  <a:cubicBezTo>
                    <a:pt x="0" y="251"/>
                    <a:pt x="31" y="403"/>
                    <a:pt x="61" y="525"/>
                  </a:cubicBezTo>
                  <a:cubicBezTo>
                    <a:pt x="91" y="616"/>
                    <a:pt x="152" y="677"/>
                    <a:pt x="243" y="738"/>
                  </a:cubicBezTo>
                  <a:cubicBezTo>
                    <a:pt x="395" y="890"/>
                    <a:pt x="608" y="950"/>
                    <a:pt x="821" y="950"/>
                  </a:cubicBezTo>
                  <a:cubicBezTo>
                    <a:pt x="857" y="957"/>
                    <a:pt x="894" y="961"/>
                    <a:pt x="932" y="961"/>
                  </a:cubicBezTo>
                  <a:cubicBezTo>
                    <a:pt x="1054" y="961"/>
                    <a:pt x="1177" y="922"/>
                    <a:pt x="1246" y="829"/>
                  </a:cubicBezTo>
                  <a:cubicBezTo>
                    <a:pt x="1307" y="738"/>
                    <a:pt x="1307" y="616"/>
                    <a:pt x="1277" y="525"/>
                  </a:cubicBezTo>
                  <a:cubicBezTo>
                    <a:pt x="1246" y="434"/>
                    <a:pt x="1155" y="342"/>
                    <a:pt x="1064" y="282"/>
                  </a:cubicBezTo>
                  <a:cubicBezTo>
                    <a:pt x="912" y="130"/>
                    <a:pt x="699" y="38"/>
                    <a:pt x="487" y="8"/>
                  </a:cubicBezTo>
                  <a:cubicBezTo>
                    <a:pt x="460" y="3"/>
                    <a:pt x="434" y="0"/>
                    <a:pt x="409"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19"/>
            <p:cNvSpPr/>
            <p:nvPr/>
          </p:nvSpPr>
          <p:spPr>
            <a:xfrm rot="-5400000">
              <a:off x="9229667" y="5046566"/>
              <a:ext cx="131179" cy="97585"/>
            </a:xfrm>
            <a:custGeom>
              <a:avLst/>
              <a:gdLst/>
              <a:ahLst/>
              <a:cxnLst/>
              <a:rect l="l" t="t" r="r" b="b"/>
              <a:pathLst>
                <a:path w="1308" h="973" extrusionOk="0">
                  <a:moveTo>
                    <a:pt x="456" y="0"/>
                  </a:moveTo>
                  <a:cubicBezTo>
                    <a:pt x="335" y="0"/>
                    <a:pt x="152" y="30"/>
                    <a:pt x="61" y="152"/>
                  </a:cubicBezTo>
                  <a:cubicBezTo>
                    <a:pt x="0" y="243"/>
                    <a:pt x="0" y="395"/>
                    <a:pt x="61" y="517"/>
                  </a:cubicBezTo>
                  <a:cubicBezTo>
                    <a:pt x="92" y="608"/>
                    <a:pt x="152" y="699"/>
                    <a:pt x="213" y="760"/>
                  </a:cubicBezTo>
                  <a:cubicBezTo>
                    <a:pt x="396" y="882"/>
                    <a:pt x="608" y="942"/>
                    <a:pt x="821" y="973"/>
                  </a:cubicBezTo>
                  <a:cubicBezTo>
                    <a:pt x="973" y="973"/>
                    <a:pt x="1155" y="973"/>
                    <a:pt x="1247" y="851"/>
                  </a:cubicBezTo>
                  <a:cubicBezTo>
                    <a:pt x="1307" y="760"/>
                    <a:pt x="1307" y="638"/>
                    <a:pt x="1247" y="517"/>
                  </a:cubicBezTo>
                  <a:cubicBezTo>
                    <a:pt x="1216" y="426"/>
                    <a:pt x="1125" y="365"/>
                    <a:pt x="1064" y="274"/>
                  </a:cubicBezTo>
                  <a:cubicBezTo>
                    <a:pt x="882" y="152"/>
                    <a:pt x="669" y="30"/>
                    <a:pt x="45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19"/>
            <p:cNvSpPr/>
            <p:nvPr/>
          </p:nvSpPr>
          <p:spPr>
            <a:xfrm rot="-5400000">
              <a:off x="9233630" y="6197958"/>
              <a:ext cx="222644" cy="129979"/>
            </a:xfrm>
            <a:custGeom>
              <a:avLst/>
              <a:gdLst/>
              <a:ahLst/>
              <a:cxnLst/>
              <a:rect l="l" t="t" r="r" b="b"/>
              <a:pathLst>
                <a:path w="2220" h="1296" extrusionOk="0">
                  <a:moveTo>
                    <a:pt x="761" y="0"/>
                  </a:moveTo>
                  <a:cubicBezTo>
                    <a:pt x="639" y="0"/>
                    <a:pt x="518" y="0"/>
                    <a:pt x="427" y="61"/>
                  </a:cubicBezTo>
                  <a:cubicBezTo>
                    <a:pt x="244" y="152"/>
                    <a:pt x="123" y="304"/>
                    <a:pt x="62" y="456"/>
                  </a:cubicBezTo>
                  <a:cubicBezTo>
                    <a:pt x="1" y="669"/>
                    <a:pt x="62" y="943"/>
                    <a:pt x="244" y="1095"/>
                  </a:cubicBezTo>
                  <a:cubicBezTo>
                    <a:pt x="335" y="1155"/>
                    <a:pt x="457" y="1186"/>
                    <a:pt x="578" y="1216"/>
                  </a:cubicBezTo>
                  <a:cubicBezTo>
                    <a:pt x="810" y="1274"/>
                    <a:pt x="1053" y="1295"/>
                    <a:pt x="1293" y="1295"/>
                  </a:cubicBezTo>
                  <a:cubicBezTo>
                    <a:pt x="1432" y="1295"/>
                    <a:pt x="1570" y="1288"/>
                    <a:pt x="1703" y="1277"/>
                  </a:cubicBezTo>
                  <a:cubicBezTo>
                    <a:pt x="1916" y="1247"/>
                    <a:pt x="2129" y="1155"/>
                    <a:pt x="2189" y="973"/>
                  </a:cubicBezTo>
                  <a:cubicBezTo>
                    <a:pt x="2220" y="821"/>
                    <a:pt x="2129" y="700"/>
                    <a:pt x="2037" y="578"/>
                  </a:cubicBezTo>
                  <a:cubicBezTo>
                    <a:pt x="1855" y="335"/>
                    <a:pt x="1551" y="152"/>
                    <a:pt x="1247" y="61"/>
                  </a:cubicBezTo>
                  <a:cubicBezTo>
                    <a:pt x="1095" y="0"/>
                    <a:pt x="913" y="0"/>
                    <a:pt x="76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19"/>
            <p:cNvSpPr/>
            <p:nvPr/>
          </p:nvSpPr>
          <p:spPr>
            <a:xfrm rot="-5400000">
              <a:off x="9467464" y="6025105"/>
              <a:ext cx="167685" cy="189051"/>
            </a:xfrm>
            <a:custGeom>
              <a:avLst/>
              <a:gdLst/>
              <a:ahLst/>
              <a:cxnLst/>
              <a:rect l="l" t="t" r="r" b="b"/>
              <a:pathLst>
                <a:path w="1672" h="1885" extrusionOk="0">
                  <a:moveTo>
                    <a:pt x="426" y="0"/>
                  </a:moveTo>
                  <a:cubicBezTo>
                    <a:pt x="334" y="31"/>
                    <a:pt x="243" y="31"/>
                    <a:pt x="182" y="61"/>
                  </a:cubicBezTo>
                  <a:cubicBezTo>
                    <a:pt x="0" y="183"/>
                    <a:pt x="0" y="456"/>
                    <a:pt x="61" y="639"/>
                  </a:cubicBezTo>
                  <a:cubicBezTo>
                    <a:pt x="91" y="760"/>
                    <a:pt x="182" y="882"/>
                    <a:pt x="274" y="1003"/>
                  </a:cubicBezTo>
                  <a:cubicBezTo>
                    <a:pt x="365" y="1155"/>
                    <a:pt x="456" y="1277"/>
                    <a:pt x="547" y="1429"/>
                  </a:cubicBezTo>
                  <a:cubicBezTo>
                    <a:pt x="669" y="1581"/>
                    <a:pt x="790" y="1763"/>
                    <a:pt x="973" y="1855"/>
                  </a:cubicBezTo>
                  <a:cubicBezTo>
                    <a:pt x="1094" y="1885"/>
                    <a:pt x="1246" y="1885"/>
                    <a:pt x="1398" y="1885"/>
                  </a:cubicBezTo>
                  <a:cubicBezTo>
                    <a:pt x="1459" y="1885"/>
                    <a:pt x="1520" y="1885"/>
                    <a:pt x="1581" y="1855"/>
                  </a:cubicBezTo>
                  <a:cubicBezTo>
                    <a:pt x="1641" y="1824"/>
                    <a:pt x="1672" y="1703"/>
                    <a:pt x="1672" y="1611"/>
                  </a:cubicBezTo>
                  <a:cubicBezTo>
                    <a:pt x="1672" y="1307"/>
                    <a:pt x="1611" y="1003"/>
                    <a:pt x="1520" y="699"/>
                  </a:cubicBezTo>
                  <a:cubicBezTo>
                    <a:pt x="1490" y="547"/>
                    <a:pt x="1459" y="426"/>
                    <a:pt x="1368" y="304"/>
                  </a:cubicBezTo>
                  <a:cubicBezTo>
                    <a:pt x="1246" y="122"/>
                    <a:pt x="1064" y="31"/>
                    <a:pt x="85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19"/>
            <p:cNvSpPr/>
            <p:nvPr/>
          </p:nvSpPr>
          <p:spPr>
            <a:xfrm rot="-5400000">
              <a:off x="9571067" y="6215358"/>
              <a:ext cx="152541" cy="165282"/>
            </a:xfrm>
            <a:custGeom>
              <a:avLst/>
              <a:gdLst/>
              <a:ahLst/>
              <a:cxnLst/>
              <a:rect l="l" t="t" r="r" b="b"/>
              <a:pathLst>
                <a:path w="1521" h="1648" extrusionOk="0">
                  <a:moveTo>
                    <a:pt x="498" y="1"/>
                  </a:moveTo>
                  <a:cubicBezTo>
                    <a:pt x="435" y="1"/>
                    <a:pt x="371" y="7"/>
                    <a:pt x="305" y="19"/>
                  </a:cubicBezTo>
                  <a:cubicBezTo>
                    <a:pt x="1" y="79"/>
                    <a:pt x="1" y="383"/>
                    <a:pt x="31" y="627"/>
                  </a:cubicBezTo>
                  <a:cubicBezTo>
                    <a:pt x="62" y="839"/>
                    <a:pt x="153" y="1022"/>
                    <a:pt x="305" y="1204"/>
                  </a:cubicBezTo>
                  <a:cubicBezTo>
                    <a:pt x="487" y="1417"/>
                    <a:pt x="761" y="1569"/>
                    <a:pt x="1034" y="1630"/>
                  </a:cubicBezTo>
                  <a:cubicBezTo>
                    <a:pt x="1079" y="1641"/>
                    <a:pt x="1127" y="1648"/>
                    <a:pt x="1176" y="1648"/>
                  </a:cubicBezTo>
                  <a:cubicBezTo>
                    <a:pt x="1259" y="1648"/>
                    <a:pt x="1341" y="1627"/>
                    <a:pt x="1399" y="1569"/>
                  </a:cubicBezTo>
                  <a:cubicBezTo>
                    <a:pt x="1521" y="1478"/>
                    <a:pt x="1521" y="1356"/>
                    <a:pt x="1521" y="1204"/>
                  </a:cubicBezTo>
                  <a:cubicBezTo>
                    <a:pt x="1521" y="900"/>
                    <a:pt x="1399" y="566"/>
                    <a:pt x="1186" y="323"/>
                  </a:cubicBezTo>
                  <a:cubicBezTo>
                    <a:pt x="991" y="103"/>
                    <a:pt x="756" y="1"/>
                    <a:pt x="498"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19"/>
            <p:cNvSpPr/>
            <p:nvPr/>
          </p:nvSpPr>
          <p:spPr>
            <a:xfrm rot="-5400000">
              <a:off x="9827819" y="6351854"/>
              <a:ext cx="149432" cy="169595"/>
            </a:xfrm>
            <a:custGeom>
              <a:avLst/>
              <a:gdLst/>
              <a:ahLst/>
              <a:cxnLst/>
              <a:rect l="l" t="t" r="r" b="b"/>
              <a:pathLst>
                <a:path w="1490" h="1691" extrusionOk="0">
                  <a:moveTo>
                    <a:pt x="627" y="0"/>
                  </a:moveTo>
                  <a:cubicBezTo>
                    <a:pt x="591" y="0"/>
                    <a:pt x="554" y="6"/>
                    <a:pt x="517" y="18"/>
                  </a:cubicBezTo>
                  <a:cubicBezTo>
                    <a:pt x="395" y="49"/>
                    <a:pt x="335" y="170"/>
                    <a:pt x="274" y="262"/>
                  </a:cubicBezTo>
                  <a:cubicBezTo>
                    <a:pt x="213" y="414"/>
                    <a:pt x="122" y="566"/>
                    <a:pt x="91" y="718"/>
                  </a:cubicBezTo>
                  <a:cubicBezTo>
                    <a:pt x="31" y="870"/>
                    <a:pt x="0" y="1052"/>
                    <a:pt x="91" y="1234"/>
                  </a:cubicBezTo>
                  <a:cubicBezTo>
                    <a:pt x="152" y="1386"/>
                    <a:pt x="304" y="1508"/>
                    <a:pt x="456" y="1569"/>
                  </a:cubicBezTo>
                  <a:cubicBezTo>
                    <a:pt x="638" y="1629"/>
                    <a:pt x="821" y="1660"/>
                    <a:pt x="973" y="1690"/>
                  </a:cubicBezTo>
                  <a:cubicBezTo>
                    <a:pt x="1094" y="1690"/>
                    <a:pt x="1186" y="1690"/>
                    <a:pt x="1277" y="1660"/>
                  </a:cubicBezTo>
                  <a:cubicBezTo>
                    <a:pt x="1459" y="1569"/>
                    <a:pt x="1490" y="1325"/>
                    <a:pt x="1459" y="1143"/>
                  </a:cubicBezTo>
                  <a:cubicBezTo>
                    <a:pt x="1398" y="900"/>
                    <a:pt x="1338" y="657"/>
                    <a:pt x="1186" y="444"/>
                  </a:cubicBezTo>
                  <a:cubicBezTo>
                    <a:pt x="1080" y="234"/>
                    <a:pt x="861" y="0"/>
                    <a:pt x="627"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19"/>
            <p:cNvSpPr/>
            <p:nvPr/>
          </p:nvSpPr>
          <p:spPr>
            <a:xfrm rot="-5400000">
              <a:off x="9572772" y="4826728"/>
              <a:ext cx="149432" cy="171400"/>
            </a:xfrm>
            <a:custGeom>
              <a:avLst/>
              <a:gdLst/>
              <a:ahLst/>
              <a:cxnLst/>
              <a:rect l="l" t="t" r="r" b="b"/>
              <a:pathLst>
                <a:path w="1490" h="1709" extrusionOk="0">
                  <a:moveTo>
                    <a:pt x="619" y="1"/>
                  </a:moveTo>
                  <a:cubicBezTo>
                    <a:pt x="585" y="1"/>
                    <a:pt x="551" y="6"/>
                    <a:pt x="517" y="17"/>
                  </a:cubicBezTo>
                  <a:cubicBezTo>
                    <a:pt x="395" y="78"/>
                    <a:pt x="334" y="169"/>
                    <a:pt x="274" y="260"/>
                  </a:cubicBezTo>
                  <a:cubicBezTo>
                    <a:pt x="213" y="412"/>
                    <a:pt x="122" y="564"/>
                    <a:pt x="91" y="716"/>
                  </a:cubicBezTo>
                  <a:cubicBezTo>
                    <a:pt x="30" y="899"/>
                    <a:pt x="0" y="1081"/>
                    <a:pt x="91" y="1233"/>
                  </a:cubicBezTo>
                  <a:cubicBezTo>
                    <a:pt x="152" y="1415"/>
                    <a:pt x="304" y="1507"/>
                    <a:pt x="486" y="1598"/>
                  </a:cubicBezTo>
                  <a:cubicBezTo>
                    <a:pt x="638" y="1659"/>
                    <a:pt x="821" y="1689"/>
                    <a:pt x="973" y="1689"/>
                  </a:cubicBezTo>
                  <a:cubicBezTo>
                    <a:pt x="1023" y="1702"/>
                    <a:pt x="1073" y="1709"/>
                    <a:pt x="1119" y="1709"/>
                  </a:cubicBezTo>
                  <a:cubicBezTo>
                    <a:pt x="1185" y="1709"/>
                    <a:pt x="1241" y="1694"/>
                    <a:pt x="1277" y="1659"/>
                  </a:cubicBezTo>
                  <a:cubicBezTo>
                    <a:pt x="1459" y="1567"/>
                    <a:pt x="1489" y="1324"/>
                    <a:pt x="1459" y="1142"/>
                  </a:cubicBezTo>
                  <a:cubicBezTo>
                    <a:pt x="1398" y="899"/>
                    <a:pt x="1337" y="656"/>
                    <a:pt x="1185" y="443"/>
                  </a:cubicBezTo>
                  <a:cubicBezTo>
                    <a:pt x="1079" y="257"/>
                    <a:pt x="856" y="1"/>
                    <a:pt x="61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19"/>
            <p:cNvSpPr/>
            <p:nvPr/>
          </p:nvSpPr>
          <p:spPr>
            <a:xfrm rot="-5400000">
              <a:off x="9788455" y="6018035"/>
              <a:ext cx="204291" cy="166586"/>
            </a:xfrm>
            <a:custGeom>
              <a:avLst/>
              <a:gdLst/>
              <a:ahLst/>
              <a:cxnLst/>
              <a:rect l="l" t="t" r="r" b="b"/>
              <a:pathLst>
                <a:path w="2037" h="1661" extrusionOk="0">
                  <a:moveTo>
                    <a:pt x="669" y="1"/>
                  </a:moveTo>
                  <a:cubicBezTo>
                    <a:pt x="608" y="1"/>
                    <a:pt x="517" y="1"/>
                    <a:pt x="456" y="31"/>
                  </a:cubicBezTo>
                  <a:cubicBezTo>
                    <a:pt x="304" y="92"/>
                    <a:pt x="213" y="274"/>
                    <a:pt x="122" y="396"/>
                  </a:cubicBezTo>
                  <a:cubicBezTo>
                    <a:pt x="61" y="518"/>
                    <a:pt x="0" y="639"/>
                    <a:pt x="0" y="761"/>
                  </a:cubicBezTo>
                  <a:cubicBezTo>
                    <a:pt x="0" y="913"/>
                    <a:pt x="61" y="1034"/>
                    <a:pt x="152" y="1126"/>
                  </a:cubicBezTo>
                  <a:cubicBezTo>
                    <a:pt x="456" y="1460"/>
                    <a:pt x="942" y="1551"/>
                    <a:pt x="1398" y="1642"/>
                  </a:cubicBezTo>
                  <a:cubicBezTo>
                    <a:pt x="1454" y="1653"/>
                    <a:pt x="1514" y="1660"/>
                    <a:pt x="1573" y="1660"/>
                  </a:cubicBezTo>
                  <a:cubicBezTo>
                    <a:pt x="1676" y="1660"/>
                    <a:pt x="1777" y="1639"/>
                    <a:pt x="1854" y="1581"/>
                  </a:cubicBezTo>
                  <a:cubicBezTo>
                    <a:pt x="1976" y="1521"/>
                    <a:pt x="2006" y="1399"/>
                    <a:pt x="2037" y="1277"/>
                  </a:cubicBezTo>
                  <a:cubicBezTo>
                    <a:pt x="2037" y="1156"/>
                    <a:pt x="2006" y="1004"/>
                    <a:pt x="1976" y="882"/>
                  </a:cubicBezTo>
                  <a:cubicBezTo>
                    <a:pt x="1915" y="761"/>
                    <a:pt x="1854" y="609"/>
                    <a:pt x="1793" y="457"/>
                  </a:cubicBezTo>
                  <a:cubicBezTo>
                    <a:pt x="1733" y="335"/>
                    <a:pt x="1672" y="214"/>
                    <a:pt x="1550" y="122"/>
                  </a:cubicBezTo>
                  <a:cubicBezTo>
                    <a:pt x="1398" y="31"/>
                    <a:pt x="1186" y="1"/>
                    <a:pt x="1003"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19"/>
            <p:cNvSpPr/>
            <p:nvPr/>
          </p:nvSpPr>
          <p:spPr>
            <a:xfrm rot="-5400000">
              <a:off x="9621667" y="5788470"/>
              <a:ext cx="234879" cy="125767"/>
            </a:xfrm>
            <a:custGeom>
              <a:avLst/>
              <a:gdLst/>
              <a:ahLst/>
              <a:cxnLst/>
              <a:rect l="l" t="t" r="r" b="b"/>
              <a:pathLst>
                <a:path w="2342" h="1254" extrusionOk="0">
                  <a:moveTo>
                    <a:pt x="852" y="1"/>
                  </a:moveTo>
                  <a:cubicBezTo>
                    <a:pt x="639" y="1"/>
                    <a:pt x="396" y="153"/>
                    <a:pt x="213" y="305"/>
                  </a:cubicBezTo>
                  <a:cubicBezTo>
                    <a:pt x="122" y="426"/>
                    <a:pt x="1" y="639"/>
                    <a:pt x="92" y="791"/>
                  </a:cubicBezTo>
                  <a:cubicBezTo>
                    <a:pt x="122" y="822"/>
                    <a:pt x="153" y="852"/>
                    <a:pt x="183" y="852"/>
                  </a:cubicBezTo>
                  <a:cubicBezTo>
                    <a:pt x="600" y="1165"/>
                    <a:pt x="1128" y="1254"/>
                    <a:pt x="1635" y="1254"/>
                  </a:cubicBezTo>
                  <a:cubicBezTo>
                    <a:pt x="1719" y="1254"/>
                    <a:pt x="1803" y="1251"/>
                    <a:pt x="1885" y="1247"/>
                  </a:cubicBezTo>
                  <a:cubicBezTo>
                    <a:pt x="2037" y="1217"/>
                    <a:pt x="2189" y="1217"/>
                    <a:pt x="2280" y="1095"/>
                  </a:cubicBezTo>
                  <a:cubicBezTo>
                    <a:pt x="2311" y="1034"/>
                    <a:pt x="2341" y="974"/>
                    <a:pt x="2341" y="882"/>
                  </a:cubicBezTo>
                  <a:cubicBezTo>
                    <a:pt x="2341" y="730"/>
                    <a:pt x="2280" y="548"/>
                    <a:pt x="2159" y="426"/>
                  </a:cubicBezTo>
                  <a:cubicBezTo>
                    <a:pt x="2068" y="366"/>
                    <a:pt x="1976" y="305"/>
                    <a:pt x="1855" y="244"/>
                  </a:cubicBezTo>
                  <a:cubicBezTo>
                    <a:pt x="1551" y="92"/>
                    <a:pt x="1216" y="1"/>
                    <a:pt x="85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19"/>
            <p:cNvSpPr/>
            <p:nvPr/>
          </p:nvSpPr>
          <p:spPr>
            <a:xfrm rot="-5400000">
              <a:off x="9400918" y="5786062"/>
              <a:ext cx="155550" cy="191659"/>
            </a:xfrm>
            <a:custGeom>
              <a:avLst/>
              <a:gdLst/>
              <a:ahLst/>
              <a:cxnLst/>
              <a:rect l="l" t="t" r="r" b="b"/>
              <a:pathLst>
                <a:path w="1551" h="1911" extrusionOk="0">
                  <a:moveTo>
                    <a:pt x="650" y="0"/>
                  </a:moveTo>
                  <a:cubicBezTo>
                    <a:pt x="601" y="0"/>
                    <a:pt x="548" y="8"/>
                    <a:pt x="487" y="8"/>
                  </a:cubicBezTo>
                  <a:cubicBezTo>
                    <a:pt x="467" y="4"/>
                    <a:pt x="447" y="2"/>
                    <a:pt x="427" y="2"/>
                  </a:cubicBezTo>
                  <a:cubicBezTo>
                    <a:pt x="290" y="2"/>
                    <a:pt x="145" y="88"/>
                    <a:pt x="92" y="221"/>
                  </a:cubicBezTo>
                  <a:cubicBezTo>
                    <a:pt x="1" y="342"/>
                    <a:pt x="1" y="494"/>
                    <a:pt x="1" y="646"/>
                  </a:cubicBezTo>
                  <a:cubicBezTo>
                    <a:pt x="1" y="1041"/>
                    <a:pt x="153" y="1436"/>
                    <a:pt x="426" y="1740"/>
                  </a:cubicBezTo>
                  <a:cubicBezTo>
                    <a:pt x="457" y="1771"/>
                    <a:pt x="487" y="1832"/>
                    <a:pt x="548" y="1862"/>
                  </a:cubicBezTo>
                  <a:cubicBezTo>
                    <a:pt x="609" y="1892"/>
                    <a:pt x="669" y="1892"/>
                    <a:pt x="730" y="1892"/>
                  </a:cubicBezTo>
                  <a:cubicBezTo>
                    <a:pt x="786" y="1904"/>
                    <a:pt x="850" y="1911"/>
                    <a:pt x="914" y="1911"/>
                  </a:cubicBezTo>
                  <a:cubicBezTo>
                    <a:pt x="1026" y="1911"/>
                    <a:pt x="1140" y="1889"/>
                    <a:pt x="1217" y="1832"/>
                  </a:cubicBezTo>
                  <a:cubicBezTo>
                    <a:pt x="1277" y="1801"/>
                    <a:pt x="1338" y="1740"/>
                    <a:pt x="1369" y="1680"/>
                  </a:cubicBezTo>
                  <a:cubicBezTo>
                    <a:pt x="1460" y="1558"/>
                    <a:pt x="1521" y="1406"/>
                    <a:pt x="1521" y="1224"/>
                  </a:cubicBezTo>
                  <a:cubicBezTo>
                    <a:pt x="1551" y="859"/>
                    <a:pt x="1308" y="494"/>
                    <a:pt x="1034" y="221"/>
                  </a:cubicBezTo>
                  <a:cubicBezTo>
                    <a:pt x="973" y="160"/>
                    <a:pt x="882" y="69"/>
                    <a:pt x="791" y="38"/>
                  </a:cubicBezTo>
                  <a:cubicBezTo>
                    <a:pt x="745" y="8"/>
                    <a:pt x="700" y="0"/>
                    <a:pt x="650"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19"/>
            <p:cNvSpPr/>
            <p:nvPr/>
          </p:nvSpPr>
          <p:spPr>
            <a:xfrm rot="-5400000">
              <a:off x="9912015" y="5763195"/>
              <a:ext cx="121953" cy="173305"/>
            </a:xfrm>
            <a:custGeom>
              <a:avLst/>
              <a:gdLst/>
              <a:ahLst/>
              <a:cxnLst/>
              <a:rect l="l" t="t" r="r" b="b"/>
              <a:pathLst>
                <a:path w="1216" h="1728" extrusionOk="0">
                  <a:moveTo>
                    <a:pt x="382" y="1"/>
                  </a:moveTo>
                  <a:cubicBezTo>
                    <a:pt x="366" y="1"/>
                    <a:pt x="350" y="1"/>
                    <a:pt x="334" y="3"/>
                  </a:cubicBezTo>
                  <a:cubicBezTo>
                    <a:pt x="31" y="34"/>
                    <a:pt x="0" y="489"/>
                    <a:pt x="0" y="702"/>
                  </a:cubicBezTo>
                  <a:cubicBezTo>
                    <a:pt x="0" y="885"/>
                    <a:pt x="61" y="1067"/>
                    <a:pt x="122" y="1249"/>
                  </a:cubicBezTo>
                  <a:cubicBezTo>
                    <a:pt x="213" y="1432"/>
                    <a:pt x="334" y="1584"/>
                    <a:pt x="486" y="1675"/>
                  </a:cubicBezTo>
                  <a:cubicBezTo>
                    <a:pt x="558" y="1711"/>
                    <a:pt x="635" y="1728"/>
                    <a:pt x="711" y="1728"/>
                  </a:cubicBezTo>
                  <a:cubicBezTo>
                    <a:pt x="827" y="1728"/>
                    <a:pt x="942" y="1688"/>
                    <a:pt x="1034" y="1614"/>
                  </a:cubicBezTo>
                  <a:cubicBezTo>
                    <a:pt x="1125" y="1523"/>
                    <a:pt x="1155" y="1401"/>
                    <a:pt x="1186" y="1280"/>
                  </a:cubicBezTo>
                  <a:cubicBezTo>
                    <a:pt x="1216" y="976"/>
                    <a:pt x="1155" y="702"/>
                    <a:pt x="1034" y="429"/>
                  </a:cubicBezTo>
                  <a:cubicBezTo>
                    <a:pt x="890" y="228"/>
                    <a:pt x="639" y="1"/>
                    <a:pt x="382"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19"/>
            <p:cNvSpPr/>
            <p:nvPr/>
          </p:nvSpPr>
          <p:spPr>
            <a:xfrm rot="-5400000">
              <a:off x="9963167" y="6123843"/>
              <a:ext cx="210408" cy="144020"/>
            </a:xfrm>
            <a:custGeom>
              <a:avLst/>
              <a:gdLst/>
              <a:ahLst/>
              <a:cxnLst/>
              <a:rect l="l" t="t" r="r" b="b"/>
              <a:pathLst>
                <a:path w="2098" h="1436" extrusionOk="0">
                  <a:moveTo>
                    <a:pt x="821" y="0"/>
                  </a:moveTo>
                  <a:cubicBezTo>
                    <a:pt x="700" y="0"/>
                    <a:pt x="608" y="0"/>
                    <a:pt x="487" y="31"/>
                  </a:cubicBezTo>
                  <a:cubicBezTo>
                    <a:pt x="335" y="61"/>
                    <a:pt x="213" y="152"/>
                    <a:pt x="122" y="274"/>
                  </a:cubicBezTo>
                  <a:cubicBezTo>
                    <a:pt x="0" y="456"/>
                    <a:pt x="0" y="730"/>
                    <a:pt x="122" y="912"/>
                  </a:cubicBezTo>
                  <a:cubicBezTo>
                    <a:pt x="244" y="1064"/>
                    <a:pt x="456" y="1155"/>
                    <a:pt x="639" y="1216"/>
                  </a:cubicBezTo>
                  <a:cubicBezTo>
                    <a:pt x="730" y="1247"/>
                    <a:pt x="821" y="1277"/>
                    <a:pt x="912" y="1307"/>
                  </a:cubicBezTo>
                  <a:cubicBezTo>
                    <a:pt x="1096" y="1360"/>
                    <a:pt x="1280" y="1435"/>
                    <a:pt x="1444" y="1435"/>
                  </a:cubicBezTo>
                  <a:cubicBezTo>
                    <a:pt x="1470" y="1435"/>
                    <a:pt x="1495" y="1433"/>
                    <a:pt x="1520" y="1429"/>
                  </a:cubicBezTo>
                  <a:cubicBezTo>
                    <a:pt x="1733" y="1429"/>
                    <a:pt x="1976" y="1307"/>
                    <a:pt x="2037" y="1125"/>
                  </a:cubicBezTo>
                  <a:cubicBezTo>
                    <a:pt x="2098" y="912"/>
                    <a:pt x="2007" y="699"/>
                    <a:pt x="1885" y="517"/>
                  </a:cubicBezTo>
                  <a:cubicBezTo>
                    <a:pt x="1703" y="335"/>
                    <a:pt x="1490" y="152"/>
                    <a:pt x="1247" y="92"/>
                  </a:cubicBezTo>
                  <a:cubicBezTo>
                    <a:pt x="1095" y="31"/>
                    <a:pt x="973" y="0"/>
                    <a:pt x="821"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19"/>
            <p:cNvSpPr/>
            <p:nvPr/>
          </p:nvSpPr>
          <p:spPr>
            <a:xfrm rot="-5400000">
              <a:off x="9322389" y="5218515"/>
              <a:ext cx="176912" cy="153046"/>
            </a:xfrm>
            <a:custGeom>
              <a:avLst/>
              <a:gdLst/>
              <a:ahLst/>
              <a:cxnLst/>
              <a:rect l="l" t="t" r="r" b="b"/>
              <a:pathLst>
                <a:path w="1764" h="1526" extrusionOk="0">
                  <a:moveTo>
                    <a:pt x="627" y="1"/>
                  </a:moveTo>
                  <a:cubicBezTo>
                    <a:pt x="590" y="1"/>
                    <a:pt x="554" y="3"/>
                    <a:pt x="517" y="6"/>
                  </a:cubicBezTo>
                  <a:cubicBezTo>
                    <a:pt x="244" y="66"/>
                    <a:pt x="1" y="401"/>
                    <a:pt x="31" y="674"/>
                  </a:cubicBezTo>
                  <a:cubicBezTo>
                    <a:pt x="31" y="917"/>
                    <a:pt x="213" y="1100"/>
                    <a:pt x="396" y="1221"/>
                  </a:cubicBezTo>
                  <a:cubicBezTo>
                    <a:pt x="669" y="1404"/>
                    <a:pt x="1004" y="1495"/>
                    <a:pt x="1338" y="1525"/>
                  </a:cubicBezTo>
                  <a:cubicBezTo>
                    <a:pt x="1399" y="1525"/>
                    <a:pt x="1490" y="1525"/>
                    <a:pt x="1581" y="1465"/>
                  </a:cubicBezTo>
                  <a:cubicBezTo>
                    <a:pt x="1703" y="1404"/>
                    <a:pt x="1764" y="1252"/>
                    <a:pt x="1764" y="1100"/>
                  </a:cubicBezTo>
                  <a:cubicBezTo>
                    <a:pt x="1764" y="826"/>
                    <a:pt x="1672" y="553"/>
                    <a:pt x="1490" y="370"/>
                  </a:cubicBezTo>
                  <a:cubicBezTo>
                    <a:pt x="1271" y="124"/>
                    <a:pt x="954" y="1"/>
                    <a:pt x="627"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19"/>
            <p:cNvSpPr/>
            <p:nvPr/>
          </p:nvSpPr>
          <p:spPr>
            <a:xfrm rot="-5400000">
              <a:off x="9500713" y="5159143"/>
              <a:ext cx="222644" cy="98086"/>
            </a:xfrm>
            <a:custGeom>
              <a:avLst/>
              <a:gdLst/>
              <a:ahLst/>
              <a:cxnLst/>
              <a:rect l="l" t="t" r="r" b="b"/>
              <a:pathLst>
                <a:path w="2220" h="978" extrusionOk="0">
                  <a:moveTo>
                    <a:pt x="442" y="0"/>
                  </a:moveTo>
                  <a:cubicBezTo>
                    <a:pt x="327" y="0"/>
                    <a:pt x="214" y="11"/>
                    <a:pt x="122" y="66"/>
                  </a:cubicBezTo>
                  <a:cubicBezTo>
                    <a:pt x="31" y="157"/>
                    <a:pt x="1" y="279"/>
                    <a:pt x="31" y="400"/>
                  </a:cubicBezTo>
                  <a:cubicBezTo>
                    <a:pt x="62" y="583"/>
                    <a:pt x="244" y="765"/>
                    <a:pt x="396" y="826"/>
                  </a:cubicBezTo>
                  <a:cubicBezTo>
                    <a:pt x="670" y="978"/>
                    <a:pt x="974" y="978"/>
                    <a:pt x="1247" y="978"/>
                  </a:cubicBezTo>
                  <a:cubicBezTo>
                    <a:pt x="1429" y="978"/>
                    <a:pt x="1612" y="978"/>
                    <a:pt x="1825" y="947"/>
                  </a:cubicBezTo>
                  <a:cubicBezTo>
                    <a:pt x="1916" y="947"/>
                    <a:pt x="2007" y="947"/>
                    <a:pt x="2098" y="887"/>
                  </a:cubicBezTo>
                  <a:cubicBezTo>
                    <a:pt x="2220" y="796"/>
                    <a:pt x="2220" y="644"/>
                    <a:pt x="2220" y="492"/>
                  </a:cubicBezTo>
                  <a:cubicBezTo>
                    <a:pt x="2220" y="400"/>
                    <a:pt x="2220" y="309"/>
                    <a:pt x="2159" y="248"/>
                  </a:cubicBezTo>
                  <a:cubicBezTo>
                    <a:pt x="2129" y="188"/>
                    <a:pt x="2037" y="157"/>
                    <a:pt x="1977" y="157"/>
                  </a:cubicBezTo>
                  <a:cubicBezTo>
                    <a:pt x="1551" y="66"/>
                    <a:pt x="1095" y="36"/>
                    <a:pt x="670" y="5"/>
                  </a:cubicBezTo>
                  <a:cubicBezTo>
                    <a:pt x="597" y="5"/>
                    <a:pt x="519" y="0"/>
                    <a:pt x="442"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19"/>
            <p:cNvSpPr/>
            <p:nvPr/>
          </p:nvSpPr>
          <p:spPr>
            <a:xfrm rot="-5400000">
              <a:off x="9681041" y="5243087"/>
              <a:ext cx="253132" cy="155654"/>
            </a:xfrm>
            <a:custGeom>
              <a:avLst/>
              <a:gdLst/>
              <a:ahLst/>
              <a:cxnLst/>
              <a:rect l="l" t="t" r="r" b="b"/>
              <a:pathLst>
                <a:path w="2524" h="1552" extrusionOk="0">
                  <a:moveTo>
                    <a:pt x="1346" y="0"/>
                  </a:moveTo>
                  <a:cubicBezTo>
                    <a:pt x="1311" y="0"/>
                    <a:pt x="1277" y="4"/>
                    <a:pt x="1246" y="14"/>
                  </a:cubicBezTo>
                  <a:cubicBezTo>
                    <a:pt x="1125" y="14"/>
                    <a:pt x="1034" y="44"/>
                    <a:pt x="943" y="75"/>
                  </a:cubicBezTo>
                  <a:cubicBezTo>
                    <a:pt x="791" y="136"/>
                    <a:pt x="669" y="166"/>
                    <a:pt x="547" y="227"/>
                  </a:cubicBezTo>
                  <a:cubicBezTo>
                    <a:pt x="365" y="348"/>
                    <a:pt x="152" y="500"/>
                    <a:pt x="91" y="743"/>
                  </a:cubicBezTo>
                  <a:cubicBezTo>
                    <a:pt x="0" y="956"/>
                    <a:pt x="61" y="1230"/>
                    <a:pt x="243" y="1382"/>
                  </a:cubicBezTo>
                  <a:cubicBezTo>
                    <a:pt x="395" y="1503"/>
                    <a:pt x="608" y="1503"/>
                    <a:pt x="791" y="1534"/>
                  </a:cubicBezTo>
                  <a:lnTo>
                    <a:pt x="1216" y="1534"/>
                  </a:lnTo>
                  <a:cubicBezTo>
                    <a:pt x="1316" y="1545"/>
                    <a:pt x="1420" y="1552"/>
                    <a:pt x="1524" y="1552"/>
                  </a:cubicBezTo>
                  <a:cubicBezTo>
                    <a:pt x="1704" y="1552"/>
                    <a:pt x="1883" y="1531"/>
                    <a:pt x="2037" y="1473"/>
                  </a:cubicBezTo>
                  <a:cubicBezTo>
                    <a:pt x="2310" y="1382"/>
                    <a:pt x="2523" y="1139"/>
                    <a:pt x="2523" y="865"/>
                  </a:cubicBezTo>
                  <a:cubicBezTo>
                    <a:pt x="2523" y="622"/>
                    <a:pt x="2371" y="409"/>
                    <a:pt x="2158" y="288"/>
                  </a:cubicBezTo>
                  <a:cubicBezTo>
                    <a:pt x="1976" y="166"/>
                    <a:pt x="1763" y="75"/>
                    <a:pt x="1550" y="14"/>
                  </a:cubicBezTo>
                  <a:cubicBezTo>
                    <a:pt x="1490" y="14"/>
                    <a:pt x="1415" y="0"/>
                    <a:pt x="134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19"/>
            <p:cNvSpPr/>
            <p:nvPr/>
          </p:nvSpPr>
          <p:spPr>
            <a:xfrm rot="-5400000">
              <a:off x="9935435" y="5256475"/>
              <a:ext cx="158558" cy="162474"/>
            </a:xfrm>
            <a:custGeom>
              <a:avLst/>
              <a:gdLst/>
              <a:ahLst/>
              <a:cxnLst/>
              <a:rect l="l" t="t" r="r" b="b"/>
              <a:pathLst>
                <a:path w="1581" h="1620" extrusionOk="0">
                  <a:moveTo>
                    <a:pt x="806" y="0"/>
                  </a:moveTo>
                  <a:cubicBezTo>
                    <a:pt x="640" y="0"/>
                    <a:pt x="478" y="82"/>
                    <a:pt x="335" y="202"/>
                  </a:cubicBezTo>
                  <a:cubicBezTo>
                    <a:pt x="213" y="293"/>
                    <a:pt x="122" y="384"/>
                    <a:pt x="91" y="536"/>
                  </a:cubicBezTo>
                  <a:cubicBezTo>
                    <a:pt x="0" y="779"/>
                    <a:pt x="61" y="1083"/>
                    <a:pt x="243" y="1266"/>
                  </a:cubicBezTo>
                  <a:cubicBezTo>
                    <a:pt x="365" y="1387"/>
                    <a:pt x="517" y="1478"/>
                    <a:pt x="669" y="1539"/>
                  </a:cubicBezTo>
                  <a:cubicBezTo>
                    <a:pt x="783" y="1588"/>
                    <a:pt x="905" y="1619"/>
                    <a:pt x="1018" y="1619"/>
                  </a:cubicBezTo>
                  <a:cubicBezTo>
                    <a:pt x="1116" y="1619"/>
                    <a:pt x="1206" y="1596"/>
                    <a:pt x="1277" y="1539"/>
                  </a:cubicBezTo>
                  <a:cubicBezTo>
                    <a:pt x="1338" y="1478"/>
                    <a:pt x="1398" y="1418"/>
                    <a:pt x="1429" y="1357"/>
                  </a:cubicBezTo>
                  <a:cubicBezTo>
                    <a:pt x="1550" y="1083"/>
                    <a:pt x="1581" y="779"/>
                    <a:pt x="1459" y="506"/>
                  </a:cubicBezTo>
                  <a:cubicBezTo>
                    <a:pt x="1368" y="293"/>
                    <a:pt x="1186" y="111"/>
                    <a:pt x="942" y="19"/>
                  </a:cubicBezTo>
                  <a:cubicBezTo>
                    <a:pt x="897" y="6"/>
                    <a:pt x="852" y="0"/>
                    <a:pt x="806" y="0"/>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19"/>
            <p:cNvSpPr/>
            <p:nvPr/>
          </p:nvSpPr>
          <p:spPr>
            <a:xfrm rot="-5400000">
              <a:off x="9745378" y="4872159"/>
              <a:ext cx="189147" cy="217735"/>
            </a:xfrm>
            <a:custGeom>
              <a:avLst/>
              <a:gdLst/>
              <a:ahLst/>
              <a:cxnLst/>
              <a:rect l="l" t="t" r="r" b="b"/>
              <a:pathLst>
                <a:path w="1886" h="2171" extrusionOk="0">
                  <a:moveTo>
                    <a:pt x="639" y="1"/>
                  </a:moveTo>
                  <a:cubicBezTo>
                    <a:pt x="365" y="1"/>
                    <a:pt x="153" y="275"/>
                    <a:pt x="92" y="487"/>
                  </a:cubicBezTo>
                  <a:cubicBezTo>
                    <a:pt x="1" y="761"/>
                    <a:pt x="61" y="1095"/>
                    <a:pt x="183" y="1338"/>
                  </a:cubicBezTo>
                  <a:cubicBezTo>
                    <a:pt x="396" y="1703"/>
                    <a:pt x="791" y="1946"/>
                    <a:pt x="1186" y="2098"/>
                  </a:cubicBezTo>
                  <a:cubicBezTo>
                    <a:pt x="1275" y="2143"/>
                    <a:pt x="1380" y="2171"/>
                    <a:pt x="1466" y="2171"/>
                  </a:cubicBezTo>
                  <a:cubicBezTo>
                    <a:pt x="1497" y="2171"/>
                    <a:pt x="1526" y="2167"/>
                    <a:pt x="1551" y="2159"/>
                  </a:cubicBezTo>
                  <a:cubicBezTo>
                    <a:pt x="1672" y="2098"/>
                    <a:pt x="1703" y="1977"/>
                    <a:pt x="1733" y="1855"/>
                  </a:cubicBezTo>
                  <a:cubicBezTo>
                    <a:pt x="1885" y="1338"/>
                    <a:pt x="1703" y="761"/>
                    <a:pt x="1308" y="396"/>
                  </a:cubicBezTo>
                  <a:cubicBezTo>
                    <a:pt x="1216" y="305"/>
                    <a:pt x="1064" y="214"/>
                    <a:pt x="973" y="123"/>
                  </a:cubicBezTo>
                  <a:cubicBezTo>
                    <a:pt x="852" y="62"/>
                    <a:pt x="760" y="1"/>
                    <a:pt x="639"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19"/>
            <p:cNvSpPr/>
            <p:nvPr/>
          </p:nvSpPr>
          <p:spPr>
            <a:xfrm rot="-5400000">
              <a:off x="9995460" y="5032976"/>
              <a:ext cx="146423" cy="182733"/>
            </a:xfrm>
            <a:custGeom>
              <a:avLst/>
              <a:gdLst/>
              <a:ahLst/>
              <a:cxnLst/>
              <a:rect l="l" t="t" r="r" b="b"/>
              <a:pathLst>
                <a:path w="1460" h="1822" extrusionOk="0">
                  <a:moveTo>
                    <a:pt x="385" y="1"/>
                  </a:moveTo>
                  <a:cubicBezTo>
                    <a:pt x="330" y="1"/>
                    <a:pt x="274" y="20"/>
                    <a:pt x="213" y="69"/>
                  </a:cubicBezTo>
                  <a:cubicBezTo>
                    <a:pt x="1" y="251"/>
                    <a:pt x="1" y="555"/>
                    <a:pt x="61" y="798"/>
                  </a:cubicBezTo>
                  <a:cubicBezTo>
                    <a:pt x="122" y="1072"/>
                    <a:pt x="244" y="1315"/>
                    <a:pt x="426" y="1528"/>
                  </a:cubicBezTo>
                  <a:cubicBezTo>
                    <a:pt x="517" y="1619"/>
                    <a:pt x="609" y="1710"/>
                    <a:pt x="700" y="1771"/>
                  </a:cubicBezTo>
                  <a:cubicBezTo>
                    <a:pt x="771" y="1807"/>
                    <a:pt x="842" y="1821"/>
                    <a:pt x="913" y="1821"/>
                  </a:cubicBezTo>
                  <a:cubicBezTo>
                    <a:pt x="964" y="1821"/>
                    <a:pt x="1014" y="1814"/>
                    <a:pt x="1065" y="1801"/>
                  </a:cubicBezTo>
                  <a:cubicBezTo>
                    <a:pt x="1217" y="1741"/>
                    <a:pt x="1308" y="1589"/>
                    <a:pt x="1338" y="1437"/>
                  </a:cubicBezTo>
                  <a:cubicBezTo>
                    <a:pt x="1460" y="1072"/>
                    <a:pt x="1338" y="677"/>
                    <a:pt x="1095" y="434"/>
                  </a:cubicBezTo>
                  <a:cubicBezTo>
                    <a:pt x="973" y="282"/>
                    <a:pt x="791" y="221"/>
                    <a:pt x="639" y="99"/>
                  </a:cubicBezTo>
                  <a:cubicBezTo>
                    <a:pt x="548" y="44"/>
                    <a:pt x="468" y="1"/>
                    <a:pt x="385" y="1"/>
                  </a:cubicBezTo>
                  <a:close/>
                </a:path>
              </a:pathLst>
            </a:custGeom>
            <a:solidFill>
              <a:srgbClr val="3C2E0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8" name="Google Shape;358;p19"/>
          <p:cNvSpPr txBox="1"/>
          <p:nvPr/>
        </p:nvSpPr>
        <p:spPr>
          <a:xfrm>
            <a:off x="3197600" y="5313725"/>
            <a:ext cx="4296900" cy="8418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300"/>
              </a:spcBef>
              <a:spcAft>
                <a:spcPts val="0"/>
              </a:spcAft>
              <a:buNone/>
            </a:pPr>
            <a:r>
              <a:rPr lang="en">
                <a:solidFill>
                  <a:schemeClr val="dk1"/>
                </a:solidFill>
                <a:latin typeface="Arimo"/>
                <a:ea typeface="Arimo"/>
                <a:cs typeface="Arimo"/>
                <a:sym typeface="Arimo"/>
              </a:rPr>
              <a:t>CREDITS: This presentation template was created by </a:t>
            </a:r>
            <a:r>
              <a:rPr lang="en">
                <a:solidFill>
                  <a:schemeClr val="dk1"/>
                </a:solidFill>
                <a:uFill>
                  <a:noFill/>
                </a:uFill>
                <a:latin typeface="Arimo"/>
                <a:ea typeface="Arimo"/>
                <a:cs typeface="Arimo"/>
                <a:sym typeface="Arimo"/>
                <a:hlinkClick r:id="rId2">
                  <a:extLst>
                    <a:ext uri="{A12FA001-AC4F-418D-AE19-62706E023703}">
                      <ahyp:hlinkClr xmlns:ahyp="http://schemas.microsoft.com/office/drawing/2018/hyperlinkcolor" val="tx"/>
                    </a:ext>
                  </a:extLst>
                </a:hlinkClick>
              </a:rPr>
              <a:t>Slidesgo</a:t>
            </a:r>
            <a:r>
              <a:rPr lang="en">
                <a:solidFill>
                  <a:schemeClr val="dk1"/>
                </a:solidFill>
                <a:latin typeface="Arimo"/>
                <a:ea typeface="Arimo"/>
                <a:cs typeface="Arimo"/>
                <a:sym typeface="Arimo"/>
              </a:rPr>
              <a:t>, including icons by </a:t>
            </a:r>
            <a:r>
              <a:rPr lang="en">
                <a:solidFill>
                  <a:schemeClr val="dk1"/>
                </a:solidFill>
                <a:uFill>
                  <a:noFill/>
                </a:uFill>
                <a:latin typeface="Arimo"/>
                <a:ea typeface="Arimo"/>
                <a:cs typeface="Arimo"/>
                <a:sym typeface="Arimo"/>
                <a:hlinkClick r:id="rId3">
                  <a:extLst>
                    <a:ext uri="{A12FA001-AC4F-418D-AE19-62706E023703}">
                      <ahyp:hlinkClr xmlns:ahyp="http://schemas.microsoft.com/office/drawing/2018/hyperlinkcolor" val="tx"/>
                    </a:ext>
                  </a:extLst>
                </a:hlinkClick>
              </a:rPr>
              <a:t>Flaticon</a:t>
            </a:r>
            <a:r>
              <a:rPr lang="en">
                <a:solidFill>
                  <a:schemeClr val="dk1"/>
                </a:solidFill>
                <a:latin typeface="Arimo"/>
                <a:ea typeface="Arimo"/>
                <a:cs typeface="Arimo"/>
                <a:sym typeface="Arimo"/>
              </a:rPr>
              <a:t> and infographics &amp; images by </a:t>
            </a:r>
            <a:r>
              <a:rPr lang="en">
                <a:solidFill>
                  <a:schemeClr val="dk1"/>
                </a:solidFill>
                <a:uFill>
                  <a:noFill/>
                </a:uFill>
                <a:latin typeface="Arimo"/>
                <a:ea typeface="Arimo"/>
                <a:cs typeface="Arimo"/>
                <a:sym typeface="Arimo"/>
                <a:hlinkClick r:id="rId4">
                  <a:extLst>
                    <a:ext uri="{A12FA001-AC4F-418D-AE19-62706E023703}">
                      <ahyp:hlinkClr xmlns:ahyp="http://schemas.microsoft.com/office/drawing/2018/hyperlinkcolor" val="tx"/>
                    </a:ext>
                  </a:extLst>
                </a:hlinkClick>
              </a:rPr>
              <a:t>Freepik</a:t>
            </a:r>
            <a:endParaRPr>
              <a:solidFill>
                <a:schemeClr val="dk1"/>
              </a:solidFill>
              <a:highlight>
                <a:srgbClr val="DFDEFC"/>
              </a:highlight>
              <a:latin typeface="Arimo"/>
              <a:ea typeface="Arimo"/>
              <a:cs typeface="Arimo"/>
              <a:sym typeface="Arimo"/>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p:cSld name="CUSTOM">
    <p:bg>
      <p:bgPr>
        <a:solidFill>
          <a:schemeClr val="dk2"/>
        </a:solidFill>
        <a:effectLst/>
      </p:bgPr>
    </p:bg>
    <p:spTree>
      <p:nvGrpSpPr>
        <p:cNvPr id="1" name="Shape 359"/>
        <p:cNvGrpSpPr/>
        <p:nvPr/>
      </p:nvGrpSpPr>
      <p:grpSpPr>
        <a:xfrm>
          <a:off x="0" y="0"/>
          <a:ext cx="0" cy="0"/>
          <a:chOff x="0" y="0"/>
          <a:chExt cx="0" cy="0"/>
        </a:xfrm>
      </p:grpSpPr>
      <p:sp>
        <p:nvSpPr>
          <p:cNvPr id="360" name="Google Shape;360;p20"/>
          <p:cNvSpPr/>
          <p:nvPr/>
        </p:nvSpPr>
        <p:spPr>
          <a:xfrm>
            <a:off x="38" y="0"/>
            <a:ext cx="10691933" cy="1773762"/>
          </a:xfrm>
          <a:custGeom>
            <a:avLst/>
            <a:gdLst/>
            <a:ahLst/>
            <a:cxnLst/>
            <a:rect l="l" t="t" r="r" b="b"/>
            <a:pathLst>
              <a:path w="56628" h="27296" extrusionOk="0">
                <a:moveTo>
                  <a:pt x="0" y="1"/>
                </a:moveTo>
                <a:lnTo>
                  <a:pt x="0" y="13162"/>
                </a:lnTo>
                <a:cubicBezTo>
                  <a:pt x="19697" y="14317"/>
                  <a:pt x="38724" y="19059"/>
                  <a:pt x="56627" y="27296"/>
                </a:cubicBezTo>
                <a:lnTo>
                  <a:pt x="5662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20"/>
          <p:cNvSpPr/>
          <p:nvPr/>
        </p:nvSpPr>
        <p:spPr>
          <a:xfrm>
            <a:off x="8795103" y="5557664"/>
            <a:ext cx="1896863" cy="2031550"/>
          </a:xfrm>
          <a:custGeom>
            <a:avLst/>
            <a:gdLst/>
            <a:ahLst/>
            <a:cxnLst/>
            <a:rect l="l" t="t" r="r" b="b"/>
            <a:pathLst>
              <a:path w="33740" h="54744" extrusionOk="0">
                <a:moveTo>
                  <a:pt x="33740" y="1"/>
                </a:moveTo>
                <a:cubicBezTo>
                  <a:pt x="16688" y="11490"/>
                  <a:pt x="4438" y="29059"/>
                  <a:pt x="548" y="49272"/>
                </a:cubicBezTo>
                <a:cubicBezTo>
                  <a:pt x="213" y="51004"/>
                  <a:pt x="0" y="52859"/>
                  <a:pt x="31" y="54743"/>
                </a:cubicBezTo>
                <a:lnTo>
                  <a:pt x="3830" y="54743"/>
                </a:lnTo>
                <a:cubicBezTo>
                  <a:pt x="3891" y="53314"/>
                  <a:pt x="4073" y="51947"/>
                  <a:pt x="4347" y="50609"/>
                </a:cubicBezTo>
                <a:cubicBezTo>
                  <a:pt x="7934" y="31946"/>
                  <a:pt x="18663" y="15533"/>
                  <a:pt x="33740" y="4043"/>
                </a:cubicBezTo>
                <a:lnTo>
                  <a:pt x="33740"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20"/>
          <p:cNvSpPr/>
          <p:nvPr/>
        </p:nvSpPr>
        <p:spPr>
          <a:xfrm flipH="1">
            <a:off x="8100850" y="5557682"/>
            <a:ext cx="1381667" cy="2451067"/>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20"/>
          <p:cNvSpPr/>
          <p:nvPr/>
        </p:nvSpPr>
        <p:spPr>
          <a:xfrm rot="10800000" flipH="1">
            <a:off x="0" y="4744200"/>
            <a:ext cx="2252075" cy="2845016"/>
          </a:xfrm>
          <a:custGeom>
            <a:avLst/>
            <a:gdLst/>
            <a:ahLst/>
            <a:cxnLst/>
            <a:rect l="l" t="t" r="r" b="b"/>
            <a:pathLst>
              <a:path w="29090" h="36749" extrusionOk="0">
                <a:moveTo>
                  <a:pt x="1" y="0"/>
                </a:moveTo>
                <a:cubicBezTo>
                  <a:pt x="3618" y="13891"/>
                  <a:pt x="11095" y="26748"/>
                  <a:pt x="21369" y="36749"/>
                </a:cubicBezTo>
                <a:cubicBezTo>
                  <a:pt x="25594" y="34621"/>
                  <a:pt x="29090" y="31581"/>
                  <a:pt x="29090" y="31581"/>
                </a:cubicBezTo>
                <a:lnTo>
                  <a:pt x="29090" y="28785"/>
                </a:lnTo>
                <a:cubicBezTo>
                  <a:pt x="20944" y="20548"/>
                  <a:pt x="14773" y="10912"/>
                  <a:pt x="1088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20"/>
          <p:cNvSpPr/>
          <p:nvPr/>
        </p:nvSpPr>
        <p:spPr>
          <a:xfrm>
            <a:off x="1288400" y="571025"/>
            <a:ext cx="838758" cy="841797"/>
          </a:xfrm>
          <a:custGeom>
            <a:avLst/>
            <a:gdLst/>
            <a:ahLst/>
            <a:cxnLst/>
            <a:rect l="l" t="t" r="r" b="b"/>
            <a:pathLst>
              <a:path w="7175" h="7201" extrusionOk="0">
                <a:moveTo>
                  <a:pt x="3289" y="1"/>
                </a:moveTo>
                <a:cubicBezTo>
                  <a:pt x="3138" y="1"/>
                  <a:pt x="2993" y="6"/>
                  <a:pt x="2858" y="15"/>
                </a:cubicBezTo>
                <a:cubicBezTo>
                  <a:pt x="1520" y="75"/>
                  <a:pt x="791" y="987"/>
                  <a:pt x="457" y="2234"/>
                </a:cubicBezTo>
                <a:cubicBezTo>
                  <a:pt x="305" y="2811"/>
                  <a:pt x="213" y="3389"/>
                  <a:pt x="153" y="3966"/>
                </a:cubicBezTo>
                <a:cubicBezTo>
                  <a:pt x="92" y="4544"/>
                  <a:pt x="1" y="5212"/>
                  <a:pt x="244" y="5729"/>
                </a:cubicBezTo>
                <a:cubicBezTo>
                  <a:pt x="517" y="6367"/>
                  <a:pt x="1186" y="6702"/>
                  <a:pt x="1824" y="6854"/>
                </a:cubicBezTo>
                <a:cubicBezTo>
                  <a:pt x="2706" y="7097"/>
                  <a:pt x="3587" y="7127"/>
                  <a:pt x="4469" y="7188"/>
                </a:cubicBezTo>
                <a:cubicBezTo>
                  <a:pt x="4610" y="7195"/>
                  <a:pt x="4752" y="7200"/>
                  <a:pt x="4894" y="7200"/>
                </a:cubicBezTo>
                <a:cubicBezTo>
                  <a:pt x="5366" y="7200"/>
                  <a:pt x="5835" y="7141"/>
                  <a:pt x="6232" y="6884"/>
                </a:cubicBezTo>
                <a:cubicBezTo>
                  <a:pt x="6840" y="6459"/>
                  <a:pt x="6992" y="5638"/>
                  <a:pt x="7083" y="4878"/>
                </a:cubicBezTo>
                <a:cubicBezTo>
                  <a:pt x="7144" y="4179"/>
                  <a:pt x="7174" y="3480"/>
                  <a:pt x="7174" y="2781"/>
                </a:cubicBezTo>
                <a:cubicBezTo>
                  <a:pt x="7174" y="2416"/>
                  <a:pt x="7174" y="2051"/>
                  <a:pt x="7053" y="1717"/>
                </a:cubicBezTo>
                <a:cubicBezTo>
                  <a:pt x="6560" y="402"/>
                  <a:pt x="4660" y="1"/>
                  <a:pt x="328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20"/>
          <p:cNvSpPr/>
          <p:nvPr/>
        </p:nvSpPr>
        <p:spPr>
          <a:xfrm>
            <a:off x="1851853" y="5060275"/>
            <a:ext cx="808667" cy="1434565"/>
          </a:xfrm>
          <a:custGeom>
            <a:avLst/>
            <a:gdLst/>
            <a:ahLst/>
            <a:cxnLst/>
            <a:rect l="l" t="t" r="r" b="b"/>
            <a:pathLst>
              <a:path w="8269" h="8994" extrusionOk="0">
                <a:moveTo>
                  <a:pt x="3882" y="0"/>
                </a:moveTo>
                <a:cubicBezTo>
                  <a:pt x="3645" y="0"/>
                  <a:pt x="3410" y="10"/>
                  <a:pt x="3192" y="35"/>
                </a:cubicBezTo>
                <a:cubicBezTo>
                  <a:pt x="2706" y="96"/>
                  <a:pt x="2311" y="461"/>
                  <a:pt x="2037" y="856"/>
                </a:cubicBezTo>
                <a:cubicBezTo>
                  <a:pt x="1581" y="1403"/>
                  <a:pt x="1216" y="2042"/>
                  <a:pt x="943" y="2680"/>
                </a:cubicBezTo>
                <a:cubicBezTo>
                  <a:pt x="608" y="3440"/>
                  <a:pt x="335" y="4200"/>
                  <a:pt x="183" y="4990"/>
                </a:cubicBezTo>
                <a:cubicBezTo>
                  <a:pt x="61" y="5659"/>
                  <a:pt x="0" y="6358"/>
                  <a:pt x="304" y="6966"/>
                </a:cubicBezTo>
                <a:cubicBezTo>
                  <a:pt x="517" y="7391"/>
                  <a:pt x="912" y="7695"/>
                  <a:pt x="1307" y="7969"/>
                </a:cubicBezTo>
                <a:cubicBezTo>
                  <a:pt x="2211" y="8564"/>
                  <a:pt x="3323" y="8993"/>
                  <a:pt x="4399" y="8993"/>
                </a:cubicBezTo>
                <a:cubicBezTo>
                  <a:pt x="4916" y="8993"/>
                  <a:pt x="5424" y="8894"/>
                  <a:pt x="5897" y="8668"/>
                </a:cubicBezTo>
                <a:cubicBezTo>
                  <a:pt x="7447" y="7938"/>
                  <a:pt x="8147" y="6084"/>
                  <a:pt x="8207" y="4382"/>
                </a:cubicBezTo>
                <a:cubicBezTo>
                  <a:pt x="8268" y="2984"/>
                  <a:pt x="7903" y="1403"/>
                  <a:pt x="6748" y="613"/>
                </a:cubicBezTo>
                <a:cubicBezTo>
                  <a:pt x="6171" y="218"/>
                  <a:pt x="5502" y="66"/>
                  <a:pt x="4833" y="35"/>
                </a:cubicBezTo>
                <a:cubicBezTo>
                  <a:pt x="4535" y="18"/>
                  <a:pt x="4206" y="0"/>
                  <a:pt x="388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20"/>
          <p:cNvSpPr/>
          <p:nvPr/>
        </p:nvSpPr>
        <p:spPr>
          <a:xfrm>
            <a:off x="2061328" y="3996514"/>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367" name="Google Shape;367;p20"/>
          <p:cNvSpPr/>
          <p:nvPr/>
        </p:nvSpPr>
        <p:spPr>
          <a:xfrm rot="-346324">
            <a:off x="1626083" y="929681"/>
            <a:ext cx="1609827" cy="1051627"/>
          </a:xfrm>
          <a:custGeom>
            <a:avLst/>
            <a:gdLst/>
            <a:ahLst/>
            <a:cxnLst/>
            <a:rect l="l" t="t" r="r" b="b"/>
            <a:pathLst>
              <a:path w="11308" h="7387" fill="none" extrusionOk="0">
                <a:moveTo>
                  <a:pt x="1" y="1398"/>
                </a:moveTo>
                <a:cubicBezTo>
                  <a:pt x="426" y="882"/>
                  <a:pt x="913" y="365"/>
                  <a:pt x="1551" y="183"/>
                </a:cubicBezTo>
                <a:cubicBezTo>
                  <a:pt x="2220" y="0"/>
                  <a:pt x="3010" y="274"/>
                  <a:pt x="3253" y="882"/>
                </a:cubicBezTo>
                <a:cubicBezTo>
                  <a:pt x="3405" y="1338"/>
                  <a:pt x="3223" y="1793"/>
                  <a:pt x="3162" y="2249"/>
                </a:cubicBezTo>
                <a:cubicBezTo>
                  <a:pt x="3101" y="2705"/>
                  <a:pt x="3162" y="3283"/>
                  <a:pt x="3557" y="3496"/>
                </a:cubicBezTo>
                <a:cubicBezTo>
                  <a:pt x="3922" y="3678"/>
                  <a:pt x="4347" y="3526"/>
                  <a:pt x="4682" y="3283"/>
                </a:cubicBezTo>
                <a:cubicBezTo>
                  <a:pt x="5016" y="3040"/>
                  <a:pt x="5290" y="2736"/>
                  <a:pt x="5685" y="2614"/>
                </a:cubicBezTo>
                <a:cubicBezTo>
                  <a:pt x="6262" y="2432"/>
                  <a:pt x="6961" y="2827"/>
                  <a:pt x="7113" y="3404"/>
                </a:cubicBezTo>
                <a:cubicBezTo>
                  <a:pt x="7235" y="3800"/>
                  <a:pt x="7144" y="4195"/>
                  <a:pt x="7144" y="4590"/>
                </a:cubicBezTo>
                <a:cubicBezTo>
                  <a:pt x="7174" y="5015"/>
                  <a:pt x="7417" y="5471"/>
                  <a:pt x="7812" y="5502"/>
                </a:cubicBezTo>
                <a:cubicBezTo>
                  <a:pt x="8147" y="5502"/>
                  <a:pt x="8390" y="5228"/>
                  <a:pt x="8663" y="5046"/>
                </a:cubicBezTo>
                <a:cubicBezTo>
                  <a:pt x="9302" y="4651"/>
                  <a:pt x="10214" y="4742"/>
                  <a:pt x="10730" y="5319"/>
                </a:cubicBezTo>
                <a:cubicBezTo>
                  <a:pt x="11247" y="5867"/>
                  <a:pt x="11308" y="6778"/>
                  <a:pt x="10852" y="7386"/>
                </a:cubicBezTo>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20"/>
          <p:cNvSpPr/>
          <p:nvPr/>
        </p:nvSpPr>
        <p:spPr>
          <a:xfrm rot="10800000">
            <a:off x="7358541" y="5936202"/>
            <a:ext cx="389706" cy="461022"/>
          </a:xfrm>
          <a:custGeom>
            <a:avLst/>
            <a:gdLst/>
            <a:ahLst/>
            <a:cxnLst/>
            <a:rect l="l" t="t" r="r" b="b"/>
            <a:pathLst>
              <a:path w="4317" h="5107" fill="none" extrusionOk="0">
                <a:moveTo>
                  <a:pt x="395" y="4104"/>
                </a:moveTo>
                <a:cubicBezTo>
                  <a:pt x="639" y="4529"/>
                  <a:pt x="1094" y="4833"/>
                  <a:pt x="1581" y="4925"/>
                </a:cubicBezTo>
                <a:cubicBezTo>
                  <a:pt x="2553" y="5107"/>
                  <a:pt x="3526" y="4347"/>
                  <a:pt x="3860" y="3435"/>
                </a:cubicBezTo>
                <a:cubicBezTo>
                  <a:pt x="4316" y="2098"/>
                  <a:pt x="3648" y="669"/>
                  <a:pt x="2341" y="213"/>
                </a:cubicBezTo>
                <a:cubicBezTo>
                  <a:pt x="1885" y="61"/>
                  <a:pt x="1368" y="0"/>
                  <a:pt x="942" y="274"/>
                </a:cubicBezTo>
                <a:cubicBezTo>
                  <a:pt x="487" y="578"/>
                  <a:pt x="304" y="1186"/>
                  <a:pt x="243" y="1703"/>
                </a:cubicBezTo>
                <a:cubicBezTo>
                  <a:pt x="91" y="2463"/>
                  <a:pt x="0" y="3405"/>
                  <a:pt x="395" y="4104"/>
                </a:cubicBezTo>
                <a:close/>
              </a:path>
            </a:pathLst>
          </a:custGeom>
          <a:noFill/>
          <a:ln w="19050" cap="flat" cmpd="sng">
            <a:solidFill>
              <a:srgbClr val="000000"/>
            </a:solidFill>
            <a:prstDash val="solid"/>
            <a:miter lim="3039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1pPr>
            <a:lvl2pPr lvl="1">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2pPr>
            <a:lvl3pPr lvl="2">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3pPr>
            <a:lvl4pPr lvl="3">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4pPr>
            <a:lvl5pPr lvl="4">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5pPr>
            <a:lvl6pPr lvl="5">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6pPr>
            <a:lvl7pPr lvl="6">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7pPr>
            <a:lvl8pPr lvl="7">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8pPr>
            <a:lvl9pPr lvl="8">
              <a:spcBef>
                <a:spcPts val="0"/>
              </a:spcBef>
              <a:spcAft>
                <a:spcPts val="0"/>
              </a:spcAft>
              <a:buClr>
                <a:schemeClr val="dk1"/>
              </a:buClr>
              <a:buSzPts val="3300"/>
              <a:buFont typeface="Sigmar One"/>
              <a:buNone/>
              <a:defRPr sz="3300" b="1">
                <a:solidFill>
                  <a:schemeClr val="dk1"/>
                </a:solidFill>
                <a:latin typeface="Sigmar One"/>
                <a:ea typeface="Sigmar One"/>
                <a:cs typeface="Sigmar One"/>
                <a:sym typeface="Sigmar One"/>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Arimo"/>
              <a:buChar char="●"/>
              <a:defRPr sz="1800">
                <a:solidFill>
                  <a:schemeClr val="dk1"/>
                </a:solidFill>
                <a:latin typeface="Arimo"/>
                <a:ea typeface="Arimo"/>
                <a:cs typeface="Arimo"/>
                <a:sym typeface="Arimo"/>
              </a:defRPr>
            </a:lvl1pPr>
            <a:lvl2pPr marL="914400" lvl="1"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2pPr>
            <a:lvl3pPr marL="1371600" lvl="2"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3pPr>
            <a:lvl4pPr marL="1828800" lvl="3"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4pPr>
            <a:lvl5pPr marL="2286000" lvl="4"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5pPr>
            <a:lvl6pPr marL="2743200" lvl="5"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6pPr>
            <a:lvl7pPr marL="3200400" lvl="6"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7pPr>
            <a:lvl8pPr marL="3657600" lvl="7"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8pPr>
            <a:lvl9pPr marL="4114800" lvl="8" indent="-317500">
              <a:lnSpc>
                <a:spcPct val="100000"/>
              </a:lnSpc>
              <a:spcBef>
                <a:spcPts val="0"/>
              </a:spcBef>
              <a:spcAft>
                <a:spcPts val="0"/>
              </a:spcAft>
              <a:buClr>
                <a:schemeClr val="dk1"/>
              </a:buClr>
              <a:buSzPts val="1400"/>
              <a:buFont typeface="Arimo"/>
              <a:buChar char="■"/>
              <a:defRPr>
                <a:solidFill>
                  <a:schemeClr val="dk1"/>
                </a:solidFill>
                <a:latin typeface="Arimo"/>
                <a:ea typeface="Arimo"/>
                <a:cs typeface="Arimo"/>
                <a:sym typeface="Arimo"/>
              </a:defRPr>
            </a:lvl9pPr>
          </a:lstStyle>
          <a:p>
            <a:endParaRPr/>
          </a:p>
        </p:txBody>
      </p:sp>
      <p:sp>
        <p:nvSpPr>
          <p:cNvPr id="8" name="Google Shape;8;p1"/>
          <p:cNvSpPr txBox="1">
            <a:spLocks noGrp="1"/>
          </p:cNvSpPr>
          <p:nvPr>
            <p:ph type="sldNum" idx="12"/>
          </p:nvPr>
        </p:nvSpPr>
        <p:spPr>
          <a:xfrm>
            <a:off x="9906772" y="6854072"/>
            <a:ext cx="641400" cy="5784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jp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Shape 372"/>
        <p:cNvGrpSpPr/>
        <p:nvPr/>
      </p:nvGrpSpPr>
      <p:grpSpPr>
        <a:xfrm>
          <a:off x="0" y="0"/>
          <a:ext cx="0" cy="0"/>
          <a:chOff x="0" y="0"/>
          <a:chExt cx="0" cy="0"/>
        </a:xfrm>
      </p:grpSpPr>
      <p:sp>
        <p:nvSpPr>
          <p:cNvPr id="373" name="Google Shape;373;p21"/>
          <p:cNvSpPr txBox="1">
            <a:spLocks noGrp="1"/>
          </p:cNvSpPr>
          <p:nvPr>
            <p:ph type="title" idx="3"/>
          </p:nvPr>
        </p:nvSpPr>
        <p:spPr>
          <a:xfrm>
            <a:off x="7488025" y="2576401"/>
            <a:ext cx="2841900" cy="233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sz="2300"/>
          </a:p>
          <a:p>
            <a:pPr>
              <a:buSzPts val="1100"/>
            </a:pPr>
            <a:r>
              <a:rPr lang="en" sz="2300" dirty="0" err="1"/>
              <a:t>RelationshIPS</a:t>
            </a:r>
            <a:r>
              <a:rPr lang="en" sz="2300" dirty="0"/>
              <a:t>  EDUCATION</a:t>
            </a:r>
            <a:endParaRPr sz="2300" dirty="0"/>
          </a:p>
          <a:p>
            <a:pPr marL="0" lvl="0" indent="0" algn="ctr" rtl="0">
              <a:spcBef>
                <a:spcPts val="0"/>
              </a:spcBef>
              <a:spcAft>
                <a:spcPts val="0"/>
              </a:spcAft>
              <a:buClr>
                <a:schemeClr val="dk1"/>
              </a:buClr>
              <a:buSzPts val="1100"/>
              <a:buFont typeface="Arial"/>
              <a:buNone/>
            </a:pPr>
            <a:endParaRPr sz="2300"/>
          </a:p>
          <a:p>
            <a:pPr marL="0" lvl="0" indent="0" algn="ctr" rtl="0">
              <a:spcBef>
                <a:spcPts val="0"/>
              </a:spcBef>
              <a:spcAft>
                <a:spcPts val="0"/>
              </a:spcAft>
              <a:buClr>
                <a:schemeClr val="dk1"/>
              </a:buClr>
              <a:buSzPts val="1100"/>
              <a:buFont typeface="Arial"/>
              <a:buNone/>
            </a:pPr>
            <a:r>
              <a:rPr lang="en" sz="1300" dirty="0"/>
              <a:t>Parent/</a:t>
            </a:r>
            <a:r>
              <a:rPr lang="en" sz="1300" dirty="0" err="1"/>
              <a:t>carer</a:t>
            </a:r>
            <a:r>
              <a:rPr lang="en" sz="1300" dirty="0"/>
              <a:t> leaflet</a:t>
            </a:r>
            <a:endParaRPr sz="1300" dirty="0"/>
          </a:p>
          <a:p>
            <a:pPr marL="0" lvl="0" indent="0" algn="ctr" rtl="0">
              <a:spcBef>
                <a:spcPts val="0"/>
              </a:spcBef>
              <a:spcAft>
                <a:spcPts val="0"/>
              </a:spcAft>
              <a:buClr>
                <a:schemeClr val="dk1"/>
              </a:buClr>
              <a:buSzPts val="1100"/>
              <a:buFont typeface="Arial"/>
              <a:buNone/>
            </a:pPr>
            <a:endParaRPr sz="3000"/>
          </a:p>
          <a:p>
            <a:pPr>
              <a:buSzPts val="1100"/>
            </a:pPr>
            <a:endParaRPr sz="3000"/>
          </a:p>
        </p:txBody>
      </p:sp>
      <p:cxnSp>
        <p:nvCxnSpPr>
          <p:cNvPr id="374" name="Google Shape;374;p21"/>
          <p:cNvCxnSpPr/>
          <p:nvPr/>
        </p:nvCxnSpPr>
        <p:spPr>
          <a:xfrm rot="10800000">
            <a:off x="7139200" y="-18900"/>
            <a:ext cx="0" cy="7578900"/>
          </a:xfrm>
          <a:prstGeom prst="straightConnector1">
            <a:avLst/>
          </a:prstGeom>
          <a:noFill/>
          <a:ln w="9525" cap="flat" cmpd="sng">
            <a:solidFill>
              <a:srgbClr val="00FFFF"/>
            </a:solidFill>
            <a:prstDash val="solid"/>
            <a:round/>
            <a:headEnd type="none" w="med" len="med"/>
            <a:tailEnd type="none" w="med" len="med"/>
          </a:ln>
        </p:spPr>
      </p:cxnSp>
      <p:sp>
        <p:nvSpPr>
          <p:cNvPr id="375" name="Google Shape;375;p21"/>
          <p:cNvSpPr txBox="1"/>
          <p:nvPr/>
        </p:nvSpPr>
        <p:spPr>
          <a:xfrm flipH="1">
            <a:off x="362175" y="197975"/>
            <a:ext cx="2744100" cy="3593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b="1">
                <a:solidFill>
                  <a:schemeClr val="dk1"/>
                </a:solidFill>
                <a:latin typeface="Arimo"/>
                <a:ea typeface="Arimo"/>
                <a:cs typeface="Arimo"/>
                <a:sym typeface="Arimo"/>
              </a:rPr>
              <a:t>We will ensure that the information that we are sharing with children is factually correct and respectful of cultural and faith differences</a:t>
            </a:r>
            <a:endParaRPr sz="1200" b="1">
              <a:solidFill>
                <a:schemeClr val="dk1"/>
              </a:solidFill>
              <a:latin typeface="Arimo"/>
              <a:ea typeface="Arimo"/>
              <a:cs typeface="Arimo"/>
              <a:sym typeface="Arimo"/>
            </a:endParaRPr>
          </a:p>
          <a:p>
            <a:pPr marL="0" lvl="0" indent="0" algn="l" rtl="0">
              <a:spcBef>
                <a:spcPts val="0"/>
              </a:spcBef>
              <a:spcAft>
                <a:spcPts val="0"/>
              </a:spcAft>
              <a:buNone/>
            </a:pPr>
            <a:endParaRPr sz="1200" b="1">
              <a:solidFill>
                <a:schemeClr val="dk1"/>
              </a:solidFill>
              <a:latin typeface="Arimo"/>
              <a:ea typeface="Arimo"/>
              <a:cs typeface="Arimo"/>
              <a:sym typeface="Arimo"/>
            </a:endParaRPr>
          </a:p>
          <a:p>
            <a:pPr marL="0" lvl="0" indent="0" algn="l" rtl="0">
              <a:spcBef>
                <a:spcPts val="0"/>
              </a:spcBef>
              <a:spcAft>
                <a:spcPts val="0"/>
              </a:spcAft>
              <a:buNone/>
            </a:pPr>
            <a:r>
              <a:rPr lang="en" sz="1200" b="1">
                <a:solidFill>
                  <a:schemeClr val="dk1"/>
                </a:solidFill>
                <a:latin typeface="Arimo"/>
                <a:ea typeface="Arimo"/>
                <a:cs typeface="Arimo"/>
                <a:sym typeface="Arimo"/>
              </a:rPr>
              <a:t>We will ensure children know how to treat each other respectfully</a:t>
            </a:r>
            <a:endParaRPr sz="1200" b="1">
              <a:solidFill>
                <a:schemeClr val="dk1"/>
              </a:solidFill>
              <a:latin typeface="Arimo"/>
              <a:ea typeface="Arimo"/>
              <a:cs typeface="Arimo"/>
              <a:sym typeface="Arimo"/>
            </a:endParaRPr>
          </a:p>
          <a:p>
            <a:pPr marL="0" lvl="0" indent="0" algn="l" rtl="0">
              <a:spcBef>
                <a:spcPts val="0"/>
              </a:spcBef>
              <a:spcAft>
                <a:spcPts val="0"/>
              </a:spcAft>
              <a:buNone/>
            </a:pPr>
            <a:endParaRPr sz="1200" b="1">
              <a:solidFill>
                <a:schemeClr val="dk1"/>
              </a:solidFill>
              <a:latin typeface="Arimo"/>
              <a:ea typeface="Arimo"/>
              <a:cs typeface="Arimo"/>
              <a:sym typeface="Arimo"/>
            </a:endParaRPr>
          </a:p>
          <a:p>
            <a:pPr marL="0" lvl="0" indent="0" algn="l" rtl="0">
              <a:spcBef>
                <a:spcPts val="0"/>
              </a:spcBef>
              <a:spcAft>
                <a:spcPts val="0"/>
              </a:spcAft>
              <a:buNone/>
            </a:pPr>
            <a:r>
              <a:rPr lang="en" sz="1200" b="1">
                <a:solidFill>
                  <a:schemeClr val="dk1"/>
                </a:solidFill>
                <a:latin typeface="Arimo"/>
                <a:ea typeface="Arimo"/>
                <a:cs typeface="Arimo"/>
                <a:sym typeface="Arimo"/>
              </a:rPr>
              <a:t>We will help prepare our older children for the changes in their own bodies and emotions as they get older</a:t>
            </a:r>
            <a:endParaRPr sz="1200" b="1">
              <a:solidFill>
                <a:schemeClr val="dk1"/>
              </a:solidFill>
              <a:latin typeface="Arimo"/>
              <a:ea typeface="Arimo"/>
              <a:cs typeface="Arimo"/>
              <a:sym typeface="Arimo"/>
            </a:endParaRPr>
          </a:p>
          <a:p>
            <a:pPr marL="0" lvl="0" indent="0" algn="l" rtl="0">
              <a:spcBef>
                <a:spcPts val="0"/>
              </a:spcBef>
              <a:spcAft>
                <a:spcPts val="0"/>
              </a:spcAft>
              <a:buNone/>
            </a:pPr>
            <a:endParaRPr sz="1200" b="1">
              <a:solidFill>
                <a:schemeClr val="dk1"/>
              </a:solidFill>
              <a:latin typeface="Arimo"/>
              <a:ea typeface="Arimo"/>
              <a:cs typeface="Arimo"/>
              <a:sym typeface="Arimo"/>
            </a:endParaRPr>
          </a:p>
          <a:p>
            <a:pPr marL="0" lvl="0" indent="0" algn="l" rtl="0">
              <a:spcBef>
                <a:spcPts val="0"/>
              </a:spcBef>
              <a:spcAft>
                <a:spcPts val="0"/>
              </a:spcAft>
              <a:buNone/>
            </a:pPr>
            <a:r>
              <a:rPr lang="en" sz="1200" b="1">
                <a:solidFill>
                  <a:schemeClr val="dk1"/>
                </a:solidFill>
                <a:latin typeface="Arimo"/>
                <a:ea typeface="Arimo"/>
                <a:cs typeface="Arimo"/>
                <a:sym typeface="Arimo"/>
              </a:rPr>
              <a:t>Know that they should be safe from harm </a:t>
            </a:r>
            <a:endParaRPr sz="1200" b="1">
              <a:solidFill>
                <a:schemeClr val="dk1"/>
              </a:solidFill>
              <a:latin typeface="Arimo"/>
              <a:ea typeface="Arimo"/>
              <a:cs typeface="Arimo"/>
              <a:sym typeface="Arimo"/>
            </a:endParaRPr>
          </a:p>
          <a:p>
            <a:pPr marL="0" lvl="0" indent="0" algn="l" rtl="0">
              <a:spcBef>
                <a:spcPts val="0"/>
              </a:spcBef>
              <a:spcAft>
                <a:spcPts val="0"/>
              </a:spcAft>
              <a:buNone/>
            </a:pPr>
            <a:endParaRPr sz="1200" b="1">
              <a:solidFill>
                <a:schemeClr val="dk1"/>
              </a:solidFill>
              <a:latin typeface="Arimo"/>
              <a:ea typeface="Arimo"/>
              <a:cs typeface="Arimo"/>
              <a:sym typeface="Arimo"/>
            </a:endParaRPr>
          </a:p>
          <a:p>
            <a:pPr marL="0" lvl="0" indent="0" algn="l" rtl="0">
              <a:spcBef>
                <a:spcPts val="0"/>
              </a:spcBef>
              <a:spcAft>
                <a:spcPts val="0"/>
              </a:spcAft>
              <a:buNone/>
            </a:pPr>
            <a:r>
              <a:rPr lang="en" sz="1200" b="1">
                <a:solidFill>
                  <a:schemeClr val="dk1"/>
                </a:solidFill>
                <a:latin typeface="Arimo"/>
                <a:ea typeface="Arimo"/>
                <a:cs typeface="Arimo"/>
                <a:sym typeface="Arimo"/>
              </a:rPr>
              <a:t>We will help children to understand that we all have different needs yet we all have the same rights</a:t>
            </a:r>
            <a:endParaRPr sz="1200" b="1">
              <a:solidFill>
                <a:schemeClr val="dk1"/>
              </a:solidFill>
              <a:latin typeface="Arimo"/>
              <a:ea typeface="Arimo"/>
              <a:cs typeface="Arimo"/>
              <a:sym typeface="Arimo"/>
            </a:endParaRPr>
          </a:p>
          <a:p>
            <a:pPr marL="0" lvl="0" indent="0" algn="l" rtl="0">
              <a:spcBef>
                <a:spcPts val="0"/>
              </a:spcBef>
              <a:spcAft>
                <a:spcPts val="0"/>
              </a:spcAft>
              <a:buNone/>
            </a:pPr>
            <a:endParaRPr sz="1200" b="1">
              <a:solidFill>
                <a:schemeClr val="dk1"/>
              </a:solidFill>
            </a:endParaRPr>
          </a:p>
          <a:p>
            <a:pPr marL="0" lvl="0" indent="0" algn="l" rtl="0">
              <a:spcBef>
                <a:spcPts val="0"/>
              </a:spcBef>
              <a:spcAft>
                <a:spcPts val="0"/>
              </a:spcAft>
              <a:buNone/>
            </a:pPr>
            <a:endParaRPr sz="1200" b="1">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1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10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1100">
              <a:solidFill>
                <a:schemeClr val="dk1"/>
              </a:solidFill>
              <a:latin typeface="Comic Sans MS"/>
              <a:ea typeface="Comic Sans MS"/>
              <a:cs typeface="Comic Sans MS"/>
              <a:sym typeface="Comic Sans MS"/>
            </a:endParaRPr>
          </a:p>
          <a:p>
            <a:pPr marL="228600" lvl="0" indent="0" algn="l" rtl="0">
              <a:spcBef>
                <a:spcPts val="0"/>
              </a:spcBef>
              <a:spcAft>
                <a:spcPts val="0"/>
              </a:spcAft>
              <a:buNone/>
            </a:pPr>
            <a:endParaRPr sz="1100" b="1">
              <a:solidFill>
                <a:schemeClr val="dk1"/>
              </a:solidFill>
              <a:latin typeface="Comic Sans MS"/>
              <a:ea typeface="Comic Sans MS"/>
              <a:cs typeface="Comic Sans MS"/>
              <a:sym typeface="Comic Sans MS"/>
            </a:endParaRPr>
          </a:p>
          <a:p>
            <a:pPr marL="0" lvl="0" indent="0" algn="ctr" rtl="0">
              <a:spcBef>
                <a:spcPts val="0"/>
              </a:spcBef>
              <a:spcAft>
                <a:spcPts val="0"/>
              </a:spcAft>
              <a:buNone/>
            </a:pPr>
            <a:endParaRPr sz="1900">
              <a:solidFill>
                <a:srgbClr val="000000"/>
              </a:solidFill>
              <a:latin typeface="Arimo Medium"/>
              <a:ea typeface="Arimo Medium"/>
              <a:cs typeface="Arimo Medium"/>
              <a:sym typeface="Arimo Medium"/>
            </a:endParaRPr>
          </a:p>
        </p:txBody>
      </p:sp>
      <p:pic>
        <p:nvPicPr>
          <p:cNvPr id="376" name="Google Shape;376;p21"/>
          <p:cNvPicPr preferRelativeResize="0"/>
          <p:nvPr/>
        </p:nvPicPr>
        <p:blipFill>
          <a:blip r:embed="rId3">
            <a:alphaModFix/>
          </a:blip>
          <a:stretch>
            <a:fillRect/>
          </a:stretch>
        </p:blipFill>
        <p:spPr>
          <a:xfrm>
            <a:off x="9681249" y="6399275"/>
            <a:ext cx="740651" cy="1004000"/>
          </a:xfrm>
          <a:prstGeom prst="rect">
            <a:avLst/>
          </a:prstGeom>
          <a:noFill/>
          <a:ln>
            <a:noFill/>
          </a:ln>
        </p:spPr>
      </p:pic>
      <p:pic>
        <p:nvPicPr>
          <p:cNvPr id="377" name="Google Shape;377;p21"/>
          <p:cNvPicPr preferRelativeResize="0"/>
          <p:nvPr/>
        </p:nvPicPr>
        <p:blipFill rotWithShape="1">
          <a:blip r:embed="rId4">
            <a:alphaModFix/>
          </a:blip>
          <a:srcRect r="58085" b="32822"/>
          <a:stretch/>
        </p:blipFill>
        <p:spPr>
          <a:xfrm>
            <a:off x="9361350" y="197975"/>
            <a:ext cx="1035426" cy="1004000"/>
          </a:xfrm>
          <a:prstGeom prst="rect">
            <a:avLst/>
          </a:prstGeom>
          <a:noFill/>
          <a:ln>
            <a:noFill/>
          </a:ln>
        </p:spPr>
      </p:pic>
      <p:pic>
        <p:nvPicPr>
          <p:cNvPr id="378" name="Google Shape;378;p21"/>
          <p:cNvPicPr preferRelativeResize="0"/>
          <p:nvPr/>
        </p:nvPicPr>
        <p:blipFill>
          <a:blip r:embed="rId5">
            <a:alphaModFix/>
          </a:blip>
          <a:stretch>
            <a:fillRect/>
          </a:stretch>
        </p:blipFill>
        <p:spPr>
          <a:xfrm>
            <a:off x="9243913" y="4443062"/>
            <a:ext cx="813098" cy="877150"/>
          </a:xfrm>
          <a:prstGeom prst="rect">
            <a:avLst/>
          </a:prstGeom>
          <a:noFill/>
          <a:ln>
            <a:noFill/>
          </a:ln>
        </p:spPr>
      </p:pic>
      <p:pic>
        <p:nvPicPr>
          <p:cNvPr id="379" name="Google Shape;379;p21"/>
          <p:cNvPicPr preferRelativeResize="0"/>
          <p:nvPr/>
        </p:nvPicPr>
        <p:blipFill>
          <a:blip r:embed="rId6">
            <a:alphaModFix/>
          </a:blip>
          <a:stretch>
            <a:fillRect/>
          </a:stretch>
        </p:blipFill>
        <p:spPr>
          <a:xfrm>
            <a:off x="7691575" y="4564350"/>
            <a:ext cx="904600" cy="879325"/>
          </a:xfrm>
          <a:prstGeom prst="rect">
            <a:avLst/>
          </a:prstGeom>
          <a:noFill/>
          <a:ln>
            <a:noFill/>
          </a:ln>
        </p:spPr>
      </p:pic>
      <p:pic>
        <p:nvPicPr>
          <p:cNvPr id="380" name="Google Shape;380;p21"/>
          <p:cNvPicPr preferRelativeResize="0"/>
          <p:nvPr/>
        </p:nvPicPr>
        <p:blipFill>
          <a:blip r:embed="rId7">
            <a:alphaModFix/>
          </a:blip>
          <a:stretch>
            <a:fillRect/>
          </a:stretch>
        </p:blipFill>
        <p:spPr>
          <a:xfrm>
            <a:off x="7266275" y="2017400"/>
            <a:ext cx="904600" cy="814596"/>
          </a:xfrm>
          <a:prstGeom prst="rect">
            <a:avLst/>
          </a:prstGeom>
          <a:noFill/>
          <a:ln>
            <a:noFill/>
          </a:ln>
        </p:spPr>
      </p:pic>
      <p:pic>
        <p:nvPicPr>
          <p:cNvPr id="381" name="Google Shape;381;p21"/>
          <p:cNvPicPr preferRelativeResize="0"/>
          <p:nvPr/>
        </p:nvPicPr>
        <p:blipFill>
          <a:blip r:embed="rId8">
            <a:alphaModFix/>
          </a:blip>
          <a:stretch>
            <a:fillRect/>
          </a:stretch>
        </p:blipFill>
        <p:spPr>
          <a:xfrm>
            <a:off x="7488025" y="197975"/>
            <a:ext cx="904600" cy="872748"/>
          </a:xfrm>
          <a:prstGeom prst="rect">
            <a:avLst/>
          </a:prstGeom>
          <a:noFill/>
          <a:ln>
            <a:noFill/>
          </a:ln>
        </p:spPr>
      </p:pic>
      <p:pic>
        <p:nvPicPr>
          <p:cNvPr id="382" name="Google Shape;382;p21"/>
          <p:cNvPicPr preferRelativeResize="0"/>
          <p:nvPr/>
        </p:nvPicPr>
        <p:blipFill>
          <a:blip r:embed="rId9">
            <a:alphaModFix/>
          </a:blip>
          <a:stretch>
            <a:fillRect/>
          </a:stretch>
        </p:blipFill>
        <p:spPr>
          <a:xfrm>
            <a:off x="9594476" y="1939169"/>
            <a:ext cx="813075" cy="853456"/>
          </a:xfrm>
          <a:prstGeom prst="rect">
            <a:avLst/>
          </a:prstGeom>
          <a:noFill/>
          <a:ln>
            <a:noFill/>
          </a:ln>
        </p:spPr>
      </p:pic>
      <p:sp>
        <p:nvSpPr>
          <p:cNvPr id="383" name="Google Shape;383;p21"/>
          <p:cNvSpPr txBox="1">
            <a:spLocks noGrp="1"/>
          </p:cNvSpPr>
          <p:nvPr>
            <p:ph type="title"/>
          </p:nvPr>
        </p:nvSpPr>
        <p:spPr>
          <a:xfrm>
            <a:off x="3879588" y="1101775"/>
            <a:ext cx="2995800" cy="1247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500"/>
              <a:t>principles</a:t>
            </a:r>
            <a:endParaRPr sz="3400"/>
          </a:p>
        </p:txBody>
      </p:sp>
      <p:sp>
        <p:nvSpPr>
          <p:cNvPr id="384" name="Google Shape;384;p21"/>
          <p:cNvSpPr txBox="1">
            <a:spLocks noGrp="1"/>
          </p:cNvSpPr>
          <p:nvPr>
            <p:ph type="title" idx="2"/>
          </p:nvPr>
        </p:nvSpPr>
        <p:spPr>
          <a:xfrm>
            <a:off x="3907950" y="2806452"/>
            <a:ext cx="2634300" cy="381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38761D"/>
                </a:solidFill>
              </a:rPr>
              <a:t>safety</a:t>
            </a:r>
            <a:endParaRPr sz="1600" b="0">
              <a:solidFill>
                <a:srgbClr val="38761D"/>
              </a:solidFill>
            </a:endParaRPr>
          </a:p>
        </p:txBody>
      </p:sp>
      <p:sp>
        <p:nvSpPr>
          <p:cNvPr id="385" name="Google Shape;385;p21"/>
          <p:cNvSpPr txBox="1">
            <a:spLocks noGrp="1"/>
          </p:cNvSpPr>
          <p:nvPr>
            <p:ph type="title" idx="2"/>
          </p:nvPr>
        </p:nvSpPr>
        <p:spPr>
          <a:xfrm>
            <a:off x="3879550" y="3263877"/>
            <a:ext cx="2634300" cy="381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A64D79"/>
                </a:solidFill>
              </a:rPr>
              <a:t>respect</a:t>
            </a:r>
            <a:endParaRPr sz="1600" b="0">
              <a:solidFill>
                <a:srgbClr val="A64D79"/>
              </a:solidFill>
            </a:endParaRPr>
          </a:p>
        </p:txBody>
      </p:sp>
      <p:sp>
        <p:nvSpPr>
          <p:cNvPr id="386" name="Google Shape;386;p21"/>
          <p:cNvSpPr txBox="1">
            <a:spLocks noGrp="1"/>
          </p:cNvSpPr>
          <p:nvPr>
            <p:ph type="title" idx="2"/>
          </p:nvPr>
        </p:nvSpPr>
        <p:spPr>
          <a:xfrm>
            <a:off x="3907950" y="3644652"/>
            <a:ext cx="2634300" cy="381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38761D"/>
                </a:solidFill>
              </a:rPr>
              <a:t>health</a:t>
            </a:r>
            <a:endParaRPr sz="1600" b="0">
              <a:solidFill>
                <a:srgbClr val="38761D"/>
              </a:solidFill>
            </a:endParaRPr>
          </a:p>
        </p:txBody>
      </p:sp>
      <p:sp>
        <p:nvSpPr>
          <p:cNvPr id="387" name="Google Shape;387;p21"/>
          <p:cNvSpPr txBox="1">
            <a:spLocks noGrp="1"/>
          </p:cNvSpPr>
          <p:nvPr>
            <p:ph type="title" idx="2"/>
          </p:nvPr>
        </p:nvSpPr>
        <p:spPr>
          <a:xfrm>
            <a:off x="3822850" y="4025950"/>
            <a:ext cx="2995800" cy="381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A64D79"/>
                </a:solidFill>
              </a:rPr>
              <a:t>Celebrating diversity</a:t>
            </a:r>
            <a:endParaRPr sz="1600" b="0">
              <a:solidFill>
                <a:srgbClr val="A64D79"/>
              </a:solidFill>
            </a:endParaRPr>
          </a:p>
        </p:txBody>
      </p:sp>
      <p:sp>
        <p:nvSpPr>
          <p:cNvPr id="388" name="Google Shape;388;p21"/>
          <p:cNvSpPr txBox="1">
            <a:spLocks noGrp="1"/>
          </p:cNvSpPr>
          <p:nvPr>
            <p:ph type="title" idx="2"/>
          </p:nvPr>
        </p:nvSpPr>
        <p:spPr>
          <a:xfrm>
            <a:off x="3899050" y="4488725"/>
            <a:ext cx="2995800" cy="3813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38761D"/>
                </a:solidFill>
              </a:rPr>
              <a:t>Inclusion &amp; fairness</a:t>
            </a:r>
            <a:endParaRPr sz="1600" b="0">
              <a:solidFill>
                <a:srgbClr val="38761D"/>
              </a:solidFill>
            </a:endParaRPr>
          </a:p>
        </p:txBody>
      </p:sp>
      <p:pic>
        <p:nvPicPr>
          <p:cNvPr id="389" name="Google Shape;389;p21"/>
          <p:cNvPicPr preferRelativeResize="0"/>
          <p:nvPr/>
        </p:nvPicPr>
        <p:blipFill rotWithShape="1">
          <a:blip r:embed="rId10">
            <a:alphaModFix/>
          </a:blip>
          <a:srcRect t="12405" b="12412"/>
          <a:stretch/>
        </p:blipFill>
        <p:spPr>
          <a:xfrm>
            <a:off x="382976" y="4407248"/>
            <a:ext cx="2922900" cy="2930100"/>
          </a:xfrm>
          <a:prstGeom prst="ellipse">
            <a:avLst/>
          </a:prstGeom>
          <a:noFill/>
          <a:ln>
            <a:noFill/>
          </a:ln>
        </p:spPr>
      </p:pic>
      <p:sp>
        <p:nvSpPr>
          <p:cNvPr id="2" name="TextBox 1">
            <a:extLst>
              <a:ext uri="{FF2B5EF4-FFF2-40B4-BE49-F238E27FC236}">
                <a16:creationId xmlns:a16="http://schemas.microsoft.com/office/drawing/2014/main" id="{567E6BD8-8293-C1A1-6978-849682629AD6}"/>
              </a:ext>
            </a:extLst>
          </p:cNvPr>
          <p:cNvSpPr txBox="1"/>
          <p:nvPr/>
        </p:nvSpPr>
        <p:spPr>
          <a:xfrm>
            <a:off x="9527398" y="1893385"/>
            <a:ext cx="112418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700" dirty="0" err="1">
                <a:latin typeface="Comic Sans MS"/>
              </a:rPr>
              <a:t>Tremorfa</a:t>
            </a:r>
            <a:r>
              <a:rPr lang="en-GB" sz="700" dirty="0">
                <a:latin typeface="Comic Sans MS"/>
              </a:rPr>
              <a:t> Nursery </a:t>
            </a:r>
            <a:endParaRPr lang="en-US" sz="700">
              <a:latin typeface="Comic Sans MS"/>
            </a:endParaRPr>
          </a:p>
          <a:p>
            <a:r>
              <a:rPr lang="en-GB" sz="700" dirty="0">
                <a:latin typeface="Comic Sans MS"/>
              </a:rPr>
              <a:t>School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EEEEE"/>
        </a:solidFill>
        <a:effectLst/>
      </p:bgPr>
    </p:bg>
    <p:spTree>
      <p:nvGrpSpPr>
        <p:cNvPr id="1" name="Shape 393"/>
        <p:cNvGrpSpPr/>
        <p:nvPr/>
      </p:nvGrpSpPr>
      <p:grpSpPr>
        <a:xfrm>
          <a:off x="0" y="0"/>
          <a:ext cx="0" cy="0"/>
          <a:chOff x="0" y="0"/>
          <a:chExt cx="0" cy="0"/>
        </a:xfrm>
      </p:grpSpPr>
      <p:sp>
        <p:nvSpPr>
          <p:cNvPr id="394" name="Google Shape;394;p22"/>
          <p:cNvSpPr txBox="1">
            <a:spLocks noGrp="1"/>
          </p:cNvSpPr>
          <p:nvPr>
            <p:ph type="title" idx="2"/>
          </p:nvPr>
        </p:nvSpPr>
        <p:spPr>
          <a:xfrm>
            <a:off x="454086" y="152925"/>
            <a:ext cx="2634300" cy="59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RSE</a:t>
            </a:r>
            <a:endParaRPr/>
          </a:p>
        </p:txBody>
      </p:sp>
      <p:sp>
        <p:nvSpPr>
          <p:cNvPr id="395" name="Google Shape;395;p22"/>
          <p:cNvSpPr txBox="1">
            <a:spLocks noGrp="1"/>
          </p:cNvSpPr>
          <p:nvPr>
            <p:ph type="title" idx="3"/>
          </p:nvPr>
        </p:nvSpPr>
        <p:spPr>
          <a:xfrm>
            <a:off x="7488000" y="492175"/>
            <a:ext cx="2841900" cy="59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approaches</a:t>
            </a:r>
            <a:endParaRPr/>
          </a:p>
        </p:txBody>
      </p:sp>
      <p:sp>
        <p:nvSpPr>
          <p:cNvPr id="396" name="Google Shape;396;p22"/>
          <p:cNvSpPr txBox="1"/>
          <p:nvPr/>
        </p:nvSpPr>
        <p:spPr>
          <a:xfrm flipH="1">
            <a:off x="4028338" y="4724925"/>
            <a:ext cx="2657700" cy="2220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1900">
                <a:solidFill>
                  <a:srgbClr val="000000"/>
                </a:solidFill>
                <a:latin typeface="Arimo Medium"/>
                <a:ea typeface="Arimo Medium"/>
                <a:cs typeface="Arimo Medium"/>
                <a:sym typeface="Arimo Medium"/>
              </a:rPr>
              <a:t>Mercury is the closest planet to the Sun and the smallest one in the Solar System—it’s only a bit larger than the Moon </a:t>
            </a:r>
            <a:endParaRPr sz="1900">
              <a:solidFill>
                <a:srgbClr val="000000"/>
              </a:solidFill>
              <a:latin typeface="Arimo Medium"/>
              <a:ea typeface="Arimo Medium"/>
              <a:cs typeface="Arimo Medium"/>
              <a:sym typeface="Arimo Medium"/>
            </a:endParaRPr>
          </a:p>
          <a:p>
            <a:pPr marL="0" lvl="0" indent="0" algn="ctr" rtl="0">
              <a:spcBef>
                <a:spcPts val="0"/>
              </a:spcBef>
              <a:spcAft>
                <a:spcPts val="0"/>
              </a:spcAft>
              <a:buNone/>
            </a:pPr>
            <a:endParaRPr sz="1900">
              <a:solidFill>
                <a:srgbClr val="000000"/>
              </a:solidFill>
              <a:latin typeface="Arimo Medium"/>
              <a:ea typeface="Arimo Medium"/>
              <a:cs typeface="Arimo Medium"/>
              <a:sym typeface="Arimo Medium"/>
            </a:endParaRPr>
          </a:p>
        </p:txBody>
      </p:sp>
      <p:sp>
        <p:nvSpPr>
          <p:cNvPr id="397" name="Google Shape;397;p22"/>
          <p:cNvSpPr txBox="1"/>
          <p:nvPr/>
        </p:nvSpPr>
        <p:spPr>
          <a:xfrm flipH="1">
            <a:off x="454067" y="595715"/>
            <a:ext cx="2634300" cy="9810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Clr>
                <a:schemeClr val="dk1"/>
              </a:buClr>
              <a:buSzPts val="1100"/>
              <a:buFont typeface="Arial"/>
              <a:buNone/>
            </a:pPr>
            <a:r>
              <a:rPr lang="en" sz="1100">
                <a:solidFill>
                  <a:srgbClr val="0000FF"/>
                </a:solidFill>
                <a:latin typeface="Comic Sans MS"/>
                <a:ea typeface="Comic Sans MS"/>
                <a:cs typeface="Comic Sans MS"/>
                <a:sym typeface="Comic Sans MS"/>
              </a:rPr>
              <a:t>From September 2022 the school will be implementing a new approach to relationships education. We are basing our approach on Welsh Government guidance and principles that we have agreed in our local cluster of schools.</a:t>
            </a:r>
            <a:endParaRPr sz="1900">
              <a:solidFill>
                <a:srgbClr val="0000FF"/>
              </a:solidFill>
              <a:latin typeface="Arimo Medium"/>
              <a:ea typeface="Arimo Medium"/>
              <a:cs typeface="Arimo Medium"/>
              <a:sym typeface="Arimo Medium"/>
            </a:endParaRPr>
          </a:p>
          <a:p>
            <a:pPr marL="0" lvl="0" indent="0" algn="ctr" rtl="0">
              <a:spcBef>
                <a:spcPts val="0"/>
              </a:spcBef>
              <a:spcAft>
                <a:spcPts val="0"/>
              </a:spcAft>
              <a:buNone/>
            </a:pPr>
            <a:endParaRPr sz="1900">
              <a:solidFill>
                <a:srgbClr val="0000FF"/>
              </a:solidFill>
              <a:latin typeface="Arimo Medium"/>
              <a:ea typeface="Arimo Medium"/>
              <a:cs typeface="Arimo Medium"/>
              <a:sym typeface="Arimo Medium"/>
            </a:endParaRPr>
          </a:p>
          <a:p>
            <a:pPr marL="0" lvl="0" indent="0" algn="ctr" rtl="0">
              <a:spcBef>
                <a:spcPts val="0"/>
              </a:spcBef>
              <a:spcAft>
                <a:spcPts val="0"/>
              </a:spcAft>
              <a:buNone/>
            </a:pPr>
            <a:endParaRPr sz="1900">
              <a:solidFill>
                <a:schemeClr val="dk1"/>
              </a:solidFill>
              <a:latin typeface="Arimo Medium"/>
              <a:ea typeface="Arimo Medium"/>
              <a:cs typeface="Arimo Medium"/>
              <a:sym typeface="Arimo Medium"/>
            </a:endParaRPr>
          </a:p>
        </p:txBody>
      </p:sp>
      <p:sp>
        <p:nvSpPr>
          <p:cNvPr id="398" name="Google Shape;398;p22"/>
          <p:cNvSpPr txBox="1">
            <a:spLocks noGrp="1"/>
          </p:cNvSpPr>
          <p:nvPr>
            <p:ph type="title" idx="2"/>
          </p:nvPr>
        </p:nvSpPr>
        <p:spPr>
          <a:xfrm>
            <a:off x="528960" y="3248730"/>
            <a:ext cx="2634300" cy="59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741B47"/>
                </a:solidFill>
              </a:rPr>
              <a:t>Relationships &amp; identity </a:t>
            </a:r>
            <a:endParaRPr sz="1600" b="0">
              <a:solidFill>
                <a:srgbClr val="741B47"/>
              </a:solidFill>
            </a:endParaRPr>
          </a:p>
        </p:txBody>
      </p:sp>
      <p:sp>
        <p:nvSpPr>
          <p:cNvPr id="399" name="Google Shape;399;p22"/>
          <p:cNvSpPr txBox="1"/>
          <p:nvPr/>
        </p:nvSpPr>
        <p:spPr>
          <a:xfrm flipH="1">
            <a:off x="7551150" y="1279725"/>
            <a:ext cx="2715600" cy="3826200"/>
          </a:xfrm>
          <a:prstGeom prst="rect">
            <a:avLst/>
          </a:prstGeom>
          <a:noFill/>
          <a:ln>
            <a:noFill/>
          </a:ln>
        </p:spPr>
        <p:txBody>
          <a:bodyPr spcFirstLastPara="1" wrap="square" lIns="91425" tIns="91425" rIns="91425" bIns="91425" anchor="t" anchorCtr="0">
            <a:noAutofit/>
          </a:bodyPr>
          <a:lstStyle/>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Restorative</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Creative</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Developmentally Appropriate</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Child Influenced</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Incidental</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Environmental </a:t>
            </a:r>
            <a:endParaRPr sz="1900">
              <a:solidFill>
                <a:srgbClr val="134F5C"/>
              </a:solidFill>
              <a:latin typeface="Arimo Medium"/>
              <a:ea typeface="Arimo Medium"/>
              <a:cs typeface="Arimo Medium"/>
              <a:sym typeface="Arimo Medium"/>
            </a:endParaRPr>
          </a:p>
          <a:p>
            <a:pPr marL="457200" lvl="0" indent="-349250" algn="l" rtl="0">
              <a:spcBef>
                <a:spcPts val="0"/>
              </a:spcBef>
              <a:spcAft>
                <a:spcPts val="0"/>
              </a:spcAft>
              <a:buClr>
                <a:srgbClr val="134F5C"/>
              </a:buClr>
              <a:buSzPts val="1900"/>
              <a:buFont typeface="Arimo Medium"/>
              <a:buChar char="●"/>
            </a:pPr>
            <a:r>
              <a:rPr lang="en" sz="1900">
                <a:solidFill>
                  <a:srgbClr val="134F5C"/>
                </a:solidFill>
                <a:latin typeface="Arimo Medium"/>
                <a:ea typeface="Arimo Medium"/>
                <a:cs typeface="Arimo Medium"/>
                <a:sym typeface="Arimo Medium"/>
              </a:rPr>
              <a:t>Transparent </a:t>
            </a:r>
            <a:endParaRPr sz="1900">
              <a:solidFill>
                <a:srgbClr val="134F5C"/>
              </a:solidFill>
              <a:latin typeface="Arimo Medium"/>
              <a:ea typeface="Arimo Medium"/>
              <a:cs typeface="Arimo Medium"/>
              <a:sym typeface="Arimo Medium"/>
            </a:endParaRPr>
          </a:p>
        </p:txBody>
      </p:sp>
      <p:sp>
        <p:nvSpPr>
          <p:cNvPr id="400" name="Google Shape;400;p22"/>
          <p:cNvSpPr txBox="1"/>
          <p:nvPr/>
        </p:nvSpPr>
        <p:spPr>
          <a:xfrm flipH="1">
            <a:off x="477449" y="1884125"/>
            <a:ext cx="2634300" cy="981000"/>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0"/>
              </a:spcAft>
              <a:buClr>
                <a:schemeClr val="dk1"/>
              </a:buClr>
              <a:buSzPts val="1100"/>
              <a:buFont typeface="Arial"/>
              <a:buNone/>
            </a:pPr>
            <a:r>
              <a:rPr lang="en" sz="1100">
                <a:solidFill>
                  <a:srgbClr val="0000FF"/>
                </a:solidFill>
                <a:latin typeface="Comic Sans MS"/>
                <a:ea typeface="Comic Sans MS"/>
                <a:cs typeface="Comic Sans MS"/>
                <a:sym typeface="Comic Sans MS"/>
              </a:rPr>
              <a:t>Relationships and Sexuality Education covers many different topics, all of which overlap with other areas of learning and experience from the Curriculum for Wales. The guidance covers three strands of learning:</a:t>
            </a:r>
            <a:r>
              <a:rPr lang="en" sz="1100">
                <a:solidFill>
                  <a:schemeClr val="dk1"/>
                </a:solidFill>
                <a:latin typeface="Comic Sans MS"/>
                <a:ea typeface="Comic Sans MS"/>
                <a:cs typeface="Comic Sans MS"/>
                <a:sym typeface="Comic Sans MS"/>
              </a:rPr>
              <a:t> </a:t>
            </a:r>
            <a:endParaRPr sz="1900">
              <a:solidFill>
                <a:schemeClr val="dk1"/>
              </a:solidFill>
              <a:latin typeface="Arimo Medium"/>
              <a:ea typeface="Arimo Medium"/>
              <a:cs typeface="Arimo Medium"/>
              <a:sym typeface="Arimo Medium"/>
            </a:endParaRPr>
          </a:p>
          <a:p>
            <a:pPr marL="0" lvl="0" indent="0" algn="ctr" rtl="0">
              <a:spcBef>
                <a:spcPts val="0"/>
              </a:spcBef>
              <a:spcAft>
                <a:spcPts val="0"/>
              </a:spcAft>
              <a:buNone/>
            </a:pPr>
            <a:endParaRPr sz="1900">
              <a:solidFill>
                <a:schemeClr val="dk1"/>
              </a:solidFill>
              <a:latin typeface="Arimo Medium"/>
              <a:ea typeface="Arimo Medium"/>
              <a:cs typeface="Arimo Medium"/>
              <a:sym typeface="Arimo Medium"/>
            </a:endParaRPr>
          </a:p>
          <a:p>
            <a:pPr marL="0" lvl="0" indent="0" algn="ctr" rtl="0">
              <a:spcBef>
                <a:spcPts val="0"/>
              </a:spcBef>
              <a:spcAft>
                <a:spcPts val="0"/>
              </a:spcAft>
              <a:buNone/>
            </a:pPr>
            <a:endParaRPr sz="1900">
              <a:solidFill>
                <a:schemeClr val="dk1"/>
              </a:solidFill>
              <a:latin typeface="Arimo Medium"/>
              <a:ea typeface="Arimo Medium"/>
              <a:cs typeface="Arimo Medium"/>
              <a:sym typeface="Arimo Medium"/>
            </a:endParaRPr>
          </a:p>
          <a:p>
            <a:pPr marL="0" lvl="0" indent="0" algn="ctr" rtl="0">
              <a:spcBef>
                <a:spcPts val="0"/>
              </a:spcBef>
              <a:spcAft>
                <a:spcPts val="0"/>
              </a:spcAft>
              <a:buNone/>
            </a:pPr>
            <a:endParaRPr sz="1900">
              <a:solidFill>
                <a:schemeClr val="dk1"/>
              </a:solidFill>
              <a:latin typeface="Arimo Medium"/>
              <a:ea typeface="Arimo Medium"/>
              <a:cs typeface="Arimo Medium"/>
              <a:sym typeface="Arimo Medium"/>
            </a:endParaRPr>
          </a:p>
        </p:txBody>
      </p:sp>
      <p:sp>
        <p:nvSpPr>
          <p:cNvPr id="401" name="Google Shape;401;p22"/>
          <p:cNvSpPr txBox="1">
            <a:spLocks noGrp="1"/>
          </p:cNvSpPr>
          <p:nvPr>
            <p:ph type="title" idx="2"/>
          </p:nvPr>
        </p:nvSpPr>
        <p:spPr>
          <a:xfrm>
            <a:off x="528960" y="4724930"/>
            <a:ext cx="2634300" cy="59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741B47"/>
                </a:solidFill>
              </a:rPr>
              <a:t>empathy , safety &amp; respect</a:t>
            </a:r>
            <a:endParaRPr sz="1600" b="0">
              <a:solidFill>
                <a:srgbClr val="741B47"/>
              </a:solidFill>
            </a:endParaRPr>
          </a:p>
        </p:txBody>
      </p:sp>
      <p:sp>
        <p:nvSpPr>
          <p:cNvPr id="402" name="Google Shape;402;p22"/>
          <p:cNvSpPr txBox="1">
            <a:spLocks noGrp="1"/>
          </p:cNvSpPr>
          <p:nvPr>
            <p:ph type="title" idx="2"/>
          </p:nvPr>
        </p:nvSpPr>
        <p:spPr>
          <a:xfrm>
            <a:off x="592635" y="4000480"/>
            <a:ext cx="2634300" cy="593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600">
                <a:solidFill>
                  <a:srgbClr val="741B47"/>
                </a:solidFill>
              </a:rPr>
              <a:t>Sexual health &amp; wellbeing</a:t>
            </a:r>
            <a:endParaRPr sz="1600" b="0">
              <a:solidFill>
                <a:srgbClr val="741B47"/>
              </a:solidFill>
            </a:endParaRPr>
          </a:p>
        </p:txBody>
      </p:sp>
      <p:sp>
        <p:nvSpPr>
          <p:cNvPr id="403" name="Google Shape;403;p22"/>
          <p:cNvSpPr txBox="1"/>
          <p:nvPr/>
        </p:nvSpPr>
        <p:spPr>
          <a:xfrm>
            <a:off x="3781263" y="644575"/>
            <a:ext cx="3000000" cy="6249300"/>
          </a:xfrm>
          <a:prstGeom prst="rect">
            <a:avLst/>
          </a:prstGeom>
          <a:solidFill>
            <a:schemeClr val="accent4"/>
          </a:solidFill>
          <a:ln>
            <a:noFill/>
          </a:ln>
        </p:spPr>
        <p:txBody>
          <a:bodyPr spcFirstLastPara="1" wrap="square" lIns="91425" tIns="91425" rIns="91425" bIns="91425" anchor="t" anchorCtr="0">
            <a:spAutoFit/>
          </a:bodyPr>
          <a:lstStyle/>
          <a:p>
            <a:pPr marL="0" lvl="0" indent="0" algn="just" rtl="0">
              <a:spcBef>
                <a:spcPts val="0"/>
              </a:spcBef>
              <a:spcAft>
                <a:spcPts val="0"/>
              </a:spcAft>
              <a:buNone/>
            </a:pPr>
            <a:r>
              <a:rPr lang="en" sz="1000">
                <a:solidFill>
                  <a:schemeClr val="dk1"/>
                </a:solidFill>
                <a:latin typeface="Arimo"/>
                <a:ea typeface="Arimo"/>
                <a:cs typeface="Arimo"/>
                <a:sym typeface="Arimo"/>
              </a:rPr>
              <a:t>In the </a:t>
            </a:r>
            <a:r>
              <a:rPr lang="en" sz="1000" b="1">
                <a:solidFill>
                  <a:schemeClr val="dk1"/>
                </a:solidFill>
                <a:latin typeface="Arimo"/>
                <a:ea typeface="Arimo"/>
                <a:cs typeface="Arimo"/>
                <a:sym typeface="Arimo"/>
              </a:rPr>
              <a:t>‘Relationships and Identity</a:t>
            </a:r>
            <a:r>
              <a:rPr lang="en" sz="1000">
                <a:solidFill>
                  <a:schemeClr val="dk1"/>
                </a:solidFill>
                <a:latin typeface="Arimo"/>
                <a:ea typeface="Arimo"/>
                <a:cs typeface="Arimo"/>
                <a:sym typeface="Arimo"/>
              </a:rPr>
              <a:t>’ strand children in our school will build on their learning about empathy, how to maintain friendships, to share, to listen to each other, and think about ways of resolving conflict.  They will think about different types of families. They will also learn about fairness and discrimination and to think about stereotypes. Lots of learning in this strand overlaps with the Health &amp; Wellbeing and Humanities areas of learning and experience.</a:t>
            </a:r>
            <a:endParaRPr sz="1000">
              <a:solidFill>
                <a:schemeClr val="dk1"/>
              </a:solidFill>
              <a:latin typeface="Arimo"/>
              <a:ea typeface="Arimo"/>
              <a:cs typeface="Arimo"/>
              <a:sym typeface="Arimo"/>
            </a:endParaRPr>
          </a:p>
          <a:p>
            <a:pPr marL="0" lvl="0" indent="0" algn="just" rtl="0">
              <a:spcBef>
                <a:spcPts val="0"/>
              </a:spcBef>
              <a:spcAft>
                <a:spcPts val="0"/>
              </a:spcAft>
              <a:buNone/>
            </a:pPr>
            <a:endParaRPr sz="1000">
              <a:solidFill>
                <a:schemeClr val="dk1"/>
              </a:solidFill>
              <a:latin typeface="Arimo"/>
              <a:ea typeface="Arimo"/>
              <a:cs typeface="Arimo"/>
              <a:sym typeface="Arimo"/>
            </a:endParaRPr>
          </a:p>
          <a:p>
            <a:pPr marL="0" lvl="0" indent="0" algn="just" rtl="0">
              <a:spcBef>
                <a:spcPts val="0"/>
              </a:spcBef>
              <a:spcAft>
                <a:spcPts val="0"/>
              </a:spcAft>
              <a:buNone/>
            </a:pPr>
            <a:r>
              <a:rPr lang="en" sz="1100">
                <a:solidFill>
                  <a:schemeClr val="dk1"/>
                </a:solidFill>
                <a:latin typeface="Arimo"/>
                <a:ea typeface="Arimo"/>
                <a:cs typeface="Arimo"/>
                <a:sym typeface="Arimo"/>
              </a:rPr>
              <a:t>In the </a:t>
            </a:r>
            <a:r>
              <a:rPr lang="en" sz="1100" b="1">
                <a:solidFill>
                  <a:schemeClr val="dk1"/>
                </a:solidFill>
                <a:latin typeface="Arimo"/>
                <a:ea typeface="Arimo"/>
                <a:cs typeface="Arimo"/>
                <a:sym typeface="Arimo"/>
              </a:rPr>
              <a:t>‘Sexual Health &amp; Well-being’</a:t>
            </a:r>
            <a:r>
              <a:rPr lang="en" sz="1100">
                <a:solidFill>
                  <a:schemeClr val="dk1"/>
                </a:solidFill>
                <a:latin typeface="Arimo"/>
                <a:ea typeface="Arimo"/>
                <a:cs typeface="Arimo"/>
                <a:sym typeface="Arimo"/>
              </a:rPr>
              <a:t> strand children will learn about life cycles and about how all living things grow and change. They will learn about the importance of staying healthy and looking after themselves. Younger children will learn that they were once babies, they may watch chicks hatch or tadpoles change into frogs. Older children will learn about puberty, menstruation and reproduction. Much of what is covered in this strand is also covered in Science and Technology.</a:t>
            </a:r>
            <a:endParaRPr sz="1100">
              <a:solidFill>
                <a:schemeClr val="dk1"/>
              </a:solidFill>
              <a:latin typeface="Arimo"/>
              <a:ea typeface="Arimo"/>
              <a:cs typeface="Arimo"/>
              <a:sym typeface="Arimo"/>
            </a:endParaRPr>
          </a:p>
          <a:p>
            <a:pPr marL="0" lvl="0" indent="0" algn="just" rtl="0">
              <a:spcBef>
                <a:spcPts val="0"/>
              </a:spcBef>
              <a:spcAft>
                <a:spcPts val="0"/>
              </a:spcAft>
              <a:buNone/>
            </a:pPr>
            <a:endParaRPr sz="1000">
              <a:solidFill>
                <a:schemeClr val="dk1"/>
              </a:solidFill>
              <a:latin typeface="Arimo"/>
              <a:ea typeface="Arimo"/>
              <a:cs typeface="Arimo"/>
              <a:sym typeface="Arimo"/>
            </a:endParaRPr>
          </a:p>
          <a:p>
            <a:pPr marL="0" lvl="0" indent="0" algn="just" rtl="0">
              <a:spcBef>
                <a:spcPts val="0"/>
              </a:spcBef>
              <a:spcAft>
                <a:spcPts val="0"/>
              </a:spcAft>
              <a:buNone/>
            </a:pPr>
            <a:r>
              <a:rPr lang="en" sz="1100">
                <a:solidFill>
                  <a:schemeClr val="dk1"/>
                </a:solidFill>
                <a:latin typeface="Arimo"/>
                <a:ea typeface="Arimo"/>
                <a:cs typeface="Arimo"/>
                <a:sym typeface="Arimo"/>
              </a:rPr>
              <a:t>In the ‘</a:t>
            </a:r>
            <a:r>
              <a:rPr lang="en" sz="1100" b="1">
                <a:solidFill>
                  <a:schemeClr val="dk1"/>
                </a:solidFill>
                <a:latin typeface="Arimo"/>
                <a:ea typeface="Arimo"/>
                <a:cs typeface="Arimo"/>
                <a:sym typeface="Arimo"/>
              </a:rPr>
              <a:t>Empathy, Safety and Respect’ </a:t>
            </a:r>
            <a:r>
              <a:rPr lang="en" sz="1100">
                <a:solidFill>
                  <a:schemeClr val="dk1"/>
                </a:solidFill>
                <a:latin typeface="Arimo"/>
                <a:ea typeface="Arimo"/>
                <a:cs typeface="Arimo"/>
                <a:sym typeface="Arimo"/>
              </a:rPr>
              <a:t>strand children will learn about treating others fairly. They will consider discrimination and how that makes people feel. They will learn how to be a good friend and that bullying or hurting others is not ok. They will also learn about their right to bodily privacy, consent and which parts of the body are private. They will learn who they can talk to if they need help. Again, there is lots of overlap with what we will be talking about in Humanities and Health &amp; Wellbeing</a:t>
            </a:r>
            <a:endParaRPr sz="1100">
              <a:solidFill>
                <a:schemeClr val="dk1"/>
              </a:solidFill>
              <a:latin typeface="Arimo"/>
              <a:ea typeface="Arimo"/>
              <a:cs typeface="Arimo"/>
              <a:sym typeface="Arimo"/>
            </a:endParaRPr>
          </a:p>
          <a:p>
            <a:pPr marL="0" lvl="0" indent="0" algn="just" rtl="0">
              <a:spcBef>
                <a:spcPts val="0"/>
              </a:spcBef>
              <a:spcAft>
                <a:spcPts val="0"/>
              </a:spcAft>
              <a:buNone/>
            </a:pPr>
            <a:endParaRPr sz="1000">
              <a:solidFill>
                <a:schemeClr val="dk1"/>
              </a:solidFill>
              <a:latin typeface="Comic Sans MS"/>
              <a:ea typeface="Comic Sans MS"/>
              <a:cs typeface="Comic Sans MS"/>
              <a:sym typeface="Comic Sans MS"/>
            </a:endParaRPr>
          </a:p>
        </p:txBody>
      </p:sp>
    </p:spTree>
  </p:cSld>
  <p:clrMapOvr>
    <a:masterClrMapping/>
  </p:clrMapOvr>
</p:sld>
</file>

<file path=ppt/theme/theme1.xml><?xml version="1.0" encoding="utf-8"?>
<a:theme xmlns:a="http://schemas.openxmlformats.org/drawingml/2006/main" name="Memphis Style Brochure for School Centers by Slidesgo">
  <a:themeElements>
    <a:clrScheme name="Simple Light">
      <a:dk1>
        <a:srgbClr val="000000"/>
      </a:dk1>
      <a:lt1>
        <a:srgbClr val="FFFFFF"/>
      </a:lt1>
      <a:dk2>
        <a:srgbClr val="EEEEEE"/>
      </a:dk2>
      <a:lt2>
        <a:srgbClr val="F7C10E"/>
      </a:lt2>
      <a:accent1>
        <a:srgbClr val="ADCEB5"/>
      </a:accent1>
      <a:accent2>
        <a:srgbClr val="EE703E"/>
      </a:accent2>
      <a:accent3>
        <a:srgbClr val="FF97D5"/>
      </a:accent3>
      <a:accent4>
        <a:srgbClr val="FCC6BF"/>
      </a:accent4>
      <a:accent5>
        <a:srgbClr val="FFFFFF"/>
      </a:accent5>
      <a:accent6>
        <a:srgbClr val="FFFFFF"/>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493</Words>
  <Application>Microsoft Office PowerPoint</Application>
  <PresentationFormat>Custom</PresentationFormat>
  <Paragraphs>47</Paragraphs>
  <Slides>2</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Arimo Medium</vt:lpstr>
      <vt:lpstr>Arial</vt:lpstr>
      <vt:lpstr>Sigmar One</vt:lpstr>
      <vt:lpstr>Roboto</vt:lpstr>
      <vt:lpstr>Comic Sans MS</vt:lpstr>
      <vt:lpstr>Arimo</vt:lpstr>
      <vt:lpstr>Memphis Style Brochure for School Centers by Slidesgo</vt:lpstr>
      <vt:lpstr> RelationshIPS  EDUCATION  Parent/carer leaflet  </vt:lpstr>
      <vt:lpstr>RSE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RelationshIPS EDUCATION  Parent/carer leaflet</dc:title>
  <dc:creator>Headteacher</dc:creator>
  <cp:lastModifiedBy>Hewlett-Packard Company</cp:lastModifiedBy>
  <cp:revision>19</cp:revision>
  <dcterms:modified xsi:type="dcterms:W3CDTF">2022-11-08T09:29:36Z</dcterms:modified>
</cp:coreProperties>
</file>