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0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Prata"/>
      <p:regular r:id="rId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Prata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3a931236342_0_0:notes"/>
          <p:cNvSpPr/>
          <p:nvPr>
            <p:ph idx="2" type="sldImg"/>
          </p:nvPr>
        </p:nvSpPr>
        <p:spPr>
          <a:xfrm>
            <a:off x="381297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3a93123634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7">
  <p:cSld name="CUSTOM_5_2_1_1_1_1_1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720000" y="540000"/>
            <a:ext cx="7704000" cy="47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/>
          <p:nvPr/>
        </p:nvSpPr>
        <p:spPr>
          <a:xfrm rot="-8999932">
            <a:off x="7620122" y="-25999"/>
            <a:ext cx="1470835" cy="1317897"/>
          </a:xfrm>
          <a:custGeom>
            <a:rect b="b" l="l" r="r" t="t"/>
            <a:pathLst>
              <a:path extrusionOk="0" h="9082" w="10136">
                <a:moveTo>
                  <a:pt x="8337" y="1517"/>
                </a:moveTo>
                <a:cubicBezTo>
                  <a:pt x="8418" y="1517"/>
                  <a:pt x="8499" y="1518"/>
                  <a:pt x="8580" y="1518"/>
                </a:cubicBezTo>
                <a:cubicBezTo>
                  <a:pt x="8668" y="1521"/>
                  <a:pt x="8757" y="1523"/>
                  <a:pt x="8847" y="1523"/>
                </a:cubicBezTo>
                <a:cubicBezTo>
                  <a:pt x="8936" y="1523"/>
                  <a:pt x="9025" y="1521"/>
                  <a:pt x="9112" y="1518"/>
                </a:cubicBezTo>
                <a:lnTo>
                  <a:pt x="9112" y="1518"/>
                </a:lnTo>
                <a:cubicBezTo>
                  <a:pt x="9013" y="1544"/>
                  <a:pt x="8912" y="1575"/>
                  <a:pt x="8811" y="1599"/>
                </a:cubicBezTo>
                <a:cubicBezTo>
                  <a:pt x="8386" y="1726"/>
                  <a:pt x="7966" y="1870"/>
                  <a:pt x="7546" y="2013"/>
                </a:cubicBezTo>
                <a:cubicBezTo>
                  <a:pt x="7107" y="2163"/>
                  <a:pt x="6676" y="2314"/>
                  <a:pt x="6248" y="2496"/>
                </a:cubicBezTo>
                <a:cubicBezTo>
                  <a:pt x="5829" y="2672"/>
                  <a:pt x="5415" y="2878"/>
                  <a:pt x="5033" y="3123"/>
                </a:cubicBezTo>
                <a:cubicBezTo>
                  <a:pt x="4695" y="3337"/>
                  <a:pt x="4374" y="3586"/>
                  <a:pt x="4099" y="3869"/>
                </a:cubicBezTo>
                <a:cubicBezTo>
                  <a:pt x="4186" y="3768"/>
                  <a:pt x="4249" y="3650"/>
                  <a:pt x="4313" y="3537"/>
                </a:cubicBezTo>
                <a:cubicBezTo>
                  <a:pt x="4431" y="3323"/>
                  <a:pt x="4538" y="3104"/>
                  <a:pt x="4701" y="2923"/>
                </a:cubicBezTo>
                <a:cubicBezTo>
                  <a:pt x="4877" y="2735"/>
                  <a:pt x="5102" y="2591"/>
                  <a:pt x="5328" y="2464"/>
                </a:cubicBezTo>
                <a:cubicBezTo>
                  <a:pt x="5534" y="2351"/>
                  <a:pt x="5748" y="2239"/>
                  <a:pt x="5961" y="2133"/>
                </a:cubicBezTo>
                <a:cubicBezTo>
                  <a:pt x="6381" y="1932"/>
                  <a:pt x="6806" y="1757"/>
                  <a:pt x="7258" y="1644"/>
                </a:cubicBezTo>
                <a:cubicBezTo>
                  <a:pt x="7477" y="1587"/>
                  <a:pt x="7709" y="1550"/>
                  <a:pt x="7935" y="1532"/>
                </a:cubicBezTo>
                <a:cubicBezTo>
                  <a:pt x="8070" y="1520"/>
                  <a:pt x="8204" y="1517"/>
                  <a:pt x="8337" y="1517"/>
                </a:cubicBezTo>
                <a:close/>
                <a:moveTo>
                  <a:pt x="9351" y="1532"/>
                </a:moveTo>
                <a:cubicBezTo>
                  <a:pt x="8774" y="1769"/>
                  <a:pt x="8192" y="1995"/>
                  <a:pt x="7616" y="2227"/>
                </a:cubicBezTo>
                <a:cubicBezTo>
                  <a:pt x="6850" y="2527"/>
                  <a:pt x="6098" y="2834"/>
                  <a:pt x="5365" y="3204"/>
                </a:cubicBezTo>
                <a:cubicBezTo>
                  <a:pt x="4952" y="3412"/>
                  <a:pt x="4544" y="3630"/>
                  <a:pt x="4149" y="3881"/>
                </a:cubicBezTo>
                <a:cubicBezTo>
                  <a:pt x="4224" y="3806"/>
                  <a:pt x="4299" y="3731"/>
                  <a:pt x="4382" y="3656"/>
                </a:cubicBezTo>
                <a:cubicBezTo>
                  <a:pt x="4550" y="3511"/>
                  <a:pt x="4732" y="3374"/>
                  <a:pt x="4920" y="3242"/>
                </a:cubicBezTo>
                <a:cubicBezTo>
                  <a:pt x="5302" y="2985"/>
                  <a:pt x="5710" y="2779"/>
                  <a:pt x="6130" y="2597"/>
                </a:cubicBezTo>
                <a:cubicBezTo>
                  <a:pt x="6549" y="2415"/>
                  <a:pt x="6976" y="2264"/>
                  <a:pt x="7408" y="2120"/>
                </a:cubicBezTo>
                <a:cubicBezTo>
                  <a:pt x="7828" y="1975"/>
                  <a:pt x="8247" y="1839"/>
                  <a:pt x="8669" y="1706"/>
                </a:cubicBezTo>
                <a:cubicBezTo>
                  <a:pt x="8894" y="1644"/>
                  <a:pt x="9120" y="1581"/>
                  <a:pt x="9351" y="1532"/>
                </a:cubicBezTo>
                <a:close/>
                <a:moveTo>
                  <a:pt x="8768" y="1969"/>
                </a:moveTo>
                <a:lnTo>
                  <a:pt x="8768" y="1969"/>
                </a:lnTo>
                <a:cubicBezTo>
                  <a:pt x="8675" y="2045"/>
                  <a:pt x="8574" y="2126"/>
                  <a:pt x="8481" y="2201"/>
                </a:cubicBezTo>
                <a:cubicBezTo>
                  <a:pt x="8293" y="2359"/>
                  <a:pt x="8105" y="2502"/>
                  <a:pt x="7909" y="2646"/>
                </a:cubicBezTo>
                <a:cubicBezTo>
                  <a:pt x="7521" y="2929"/>
                  <a:pt x="7113" y="3179"/>
                  <a:pt x="6688" y="3392"/>
                </a:cubicBezTo>
                <a:cubicBezTo>
                  <a:pt x="6274" y="3586"/>
                  <a:pt x="5835" y="3743"/>
                  <a:pt x="5383" y="3832"/>
                </a:cubicBezTo>
                <a:cubicBezTo>
                  <a:pt x="5164" y="3881"/>
                  <a:pt x="4938" y="3913"/>
                  <a:pt x="4707" y="3925"/>
                </a:cubicBezTo>
                <a:cubicBezTo>
                  <a:pt x="4801" y="3913"/>
                  <a:pt x="4895" y="3893"/>
                  <a:pt x="4989" y="3869"/>
                </a:cubicBezTo>
                <a:cubicBezTo>
                  <a:pt x="5328" y="3788"/>
                  <a:pt x="5660" y="3675"/>
                  <a:pt x="5979" y="3537"/>
                </a:cubicBezTo>
                <a:cubicBezTo>
                  <a:pt x="6318" y="3392"/>
                  <a:pt x="6644" y="3216"/>
                  <a:pt x="6963" y="3036"/>
                </a:cubicBezTo>
                <a:cubicBezTo>
                  <a:pt x="7315" y="2834"/>
                  <a:pt x="7653" y="2615"/>
                  <a:pt x="8004" y="2403"/>
                </a:cubicBezTo>
                <a:cubicBezTo>
                  <a:pt x="8198" y="2290"/>
                  <a:pt x="8392" y="2171"/>
                  <a:pt x="8586" y="2058"/>
                </a:cubicBezTo>
                <a:cubicBezTo>
                  <a:pt x="8611" y="2039"/>
                  <a:pt x="8637" y="2027"/>
                  <a:pt x="8669" y="2007"/>
                </a:cubicBezTo>
                <a:cubicBezTo>
                  <a:pt x="8699" y="1995"/>
                  <a:pt x="8736" y="1983"/>
                  <a:pt x="8768" y="1969"/>
                </a:cubicBezTo>
                <a:close/>
                <a:moveTo>
                  <a:pt x="8330" y="2139"/>
                </a:moveTo>
                <a:lnTo>
                  <a:pt x="8330" y="2139"/>
                </a:lnTo>
                <a:cubicBezTo>
                  <a:pt x="8261" y="2189"/>
                  <a:pt x="8186" y="2233"/>
                  <a:pt x="8117" y="2276"/>
                </a:cubicBezTo>
                <a:cubicBezTo>
                  <a:pt x="7772" y="2490"/>
                  <a:pt x="7434" y="2709"/>
                  <a:pt x="7082" y="2915"/>
                </a:cubicBezTo>
                <a:cubicBezTo>
                  <a:pt x="6462" y="3279"/>
                  <a:pt x="5811" y="3612"/>
                  <a:pt x="5108" y="3800"/>
                </a:cubicBezTo>
                <a:cubicBezTo>
                  <a:pt x="4813" y="3875"/>
                  <a:pt x="4513" y="3925"/>
                  <a:pt x="4206" y="3944"/>
                </a:cubicBezTo>
                <a:cubicBezTo>
                  <a:pt x="4481" y="3806"/>
                  <a:pt x="4776" y="3731"/>
                  <a:pt x="5071" y="3650"/>
                </a:cubicBezTo>
                <a:cubicBezTo>
                  <a:pt x="5233" y="3606"/>
                  <a:pt x="5390" y="3555"/>
                  <a:pt x="5547" y="3493"/>
                </a:cubicBezTo>
                <a:cubicBezTo>
                  <a:pt x="5710" y="3430"/>
                  <a:pt x="5872" y="3355"/>
                  <a:pt x="6029" y="3267"/>
                </a:cubicBezTo>
                <a:cubicBezTo>
                  <a:pt x="6349" y="3097"/>
                  <a:pt x="6662" y="2915"/>
                  <a:pt x="6988" y="2753"/>
                </a:cubicBezTo>
                <a:cubicBezTo>
                  <a:pt x="7315" y="2591"/>
                  <a:pt x="7646" y="2434"/>
                  <a:pt x="7984" y="2290"/>
                </a:cubicBezTo>
                <a:cubicBezTo>
                  <a:pt x="8097" y="2239"/>
                  <a:pt x="8217" y="2189"/>
                  <a:pt x="8330" y="2139"/>
                </a:cubicBezTo>
                <a:close/>
                <a:moveTo>
                  <a:pt x="8912" y="1801"/>
                </a:moveTo>
                <a:lnTo>
                  <a:pt x="8912" y="1801"/>
                </a:lnTo>
                <a:cubicBezTo>
                  <a:pt x="8819" y="1857"/>
                  <a:pt x="8718" y="1908"/>
                  <a:pt x="8623" y="1963"/>
                </a:cubicBezTo>
                <a:cubicBezTo>
                  <a:pt x="8623" y="1969"/>
                  <a:pt x="8617" y="1969"/>
                  <a:pt x="8611" y="1975"/>
                </a:cubicBezTo>
                <a:cubicBezTo>
                  <a:pt x="8605" y="1975"/>
                  <a:pt x="8593" y="1983"/>
                  <a:pt x="8586" y="1983"/>
                </a:cubicBezTo>
                <a:cubicBezTo>
                  <a:pt x="8417" y="2051"/>
                  <a:pt x="8247" y="2120"/>
                  <a:pt x="8079" y="2189"/>
                </a:cubicBezTo>
                <a:cubicBezTo>
                  <a:pt x="7747" y="2339"/>
                  <a:pt x="7414" y="2490"/>
                  <a:pt x="7089" y="2652"/>
                </a:cubicBezTo>
                <a:cubicBezTo>
                  <a:pt x="6763" y="2816"/>
                  <a:pt x="6442" y="2991"/>
                  <a:pt x="6118" y="3173"/>
                </a:cubicBezTo>
                <a:cubicBezTo>
                  <a:pt x="5961" y="3254"/>
                  <a:pt x="5803" y="3343"/>
                  <a:pt x="5641" y="3418"/>
                </a:cubicBezTo>
                <a:cubicBezTo>
                  <a:pt x="5484" y="3487"/>
                  <a:pt x="5328" y="3543"/>
                  <a:pt x="5164" y="3592"/>
                </a:cubicBezTo>
                <a:cubicBezTo>
                  <a:pt x="4833" y="3693"/>
                  <a:pt x="4481" y="3768"/>
                  <a:pt x="4174" y="3950"/>
                </a:cubicBezTo>
                <a:lnTo>
                  <a:pt x="4156" y="3950"/>
                </a:lnTo>
                <a:cubicBezTo>
                  <a:pt x="4495" y="3737"/>
                  <a:pt x="4839" y="3543"/>
                  <a:pt x="5195" y="3367"/>
                </a:cubicBezTo>
                <a:cubicBezTo>
                  <a:pt x="5910" y="3004"/>
                  <a:pt x="6650" y="2697"/>
                  <a:pt x="7390" y="2403"/>
                </a:cubicBezTo>
                <a:cubicBezTo>
                  <a:pt x="7897" y="2201"/>
                  <a:pt x="8405" y="2007"/>
                  <a:pt x="8912" y="1801"/>
                </a:cubicBezTo>
                <a:close/>
                <a:moveTo>
                  <a:pt x="3697" y="647"/>
                </a:moveTo>
                <a:lnTo>
                  <a:pt x="3697" y="647"/>
                </a:lnTo>
                <a:cubicBezTo>
                  <a:pt x="3667" y="673"/>
                  <a:pt x="3636" y="697"/>
                  <a:pt x="3604" y="722"/>
                </a:cubicBezTo>
                <a:cubicBezTo>
                  <a:pt x="3196" y="1055"/>
                  <a:pt x="2878" y="1487"/>
                  <a:pt x="2577" y="1914"/>
                </a:cubicBezTo>
                <a:cubicBezTo>
                  <a:pt x="2282" y="2327"/>
                  <a:pt x="2013" y="2753"/>
                  <a:pt x="1811" y="3216"/>
                </a:cubicBezTo>
                <a:cubicBezTo>
                  <a:pt x="1637" y="3624"/>
                  <a:pt x="1516" y="4063"/>
                  <a:pt x="1492" y="4508"/>
                </a:cubicBezTo>
                <a:cubicBezTo>
                  <a:pt x="1492" y="4540"/>
                  <a:pt x="1492" y="4564"/>
                  <a:pt x="1486" y="4596"/>
                </a:cubicBezTo>
                <a:cubicBezTo>
                  <a:pt x="1486" y="4220"/>
                  <a:pt x="1530" y="3844"/>
                  <a:pt x="1611" y="3480"/>
                </a:cubicBezTo>
                <a:cubicBezTo>
                  <a:pt x="1736" y="2979"/>
                  <a:pt x="1937" y="2490"/>
                  <a:pt x="2219" y="2058"/>
                </a:cubicBezTo>
                <a:cubicBezTo>
                  <a:pt x="2526" y="1587"/>
                  <a:pt x="2921" y="1180"/>
                  <a:pt x="3378" y="855"/>
                </a:cubicBezTo>
                <a:cubicBezTo>
                  <a:pt x="3485" y="780"/>
                  <a:pt x="3592" y="710"/>
                  <a:pt x="3697" y="647"/>
                </a:cubicBezTo>
                <a:close/>
                <a:moveTo>
                  <a:pt x="3069" y="4730"/>
                </a:moveTo>
                <a:cubicBezTo>
                  <a:pt x="2900" y="4866"/>
                  <a:pt x="2733" y="5016"/>
                  <a:pt x="2577" y="5166"/>
                </a:cubicBezTo>
                <a:cubicBezTo>
                  <a:pt x="2720" y="5021"/>
                  <a:pt x="2878" y="4884"/>
                  <a:pt x="3034" y="4752"/>
                </a:cubicBezTo>
                <a:cubicBezTo>
                  <a:pt x="3043" y="4743"/>
                  <a:pt x="3056" y="4738"/>
                  <a:pt x="3069" y="4730"/>
                </a:cubicBezTo>
                <a:close/>
                <a:moveTo>
                  <a:pt x="4683" y="352"/>
                </a:moveTo>
                <a:cubicBezTo>
                  <a:pt x="4495" y="578"/>
                  <a:pt x="4362" y="847"/>
                  <a:pt x="4255" y="1124"/>
                </a:cubicBezTo>
                <a:cubicBezTo>
                  <a:pt x="4093" y="1556"/>
                  <a:pt x="3998" y="2013"/>
                  <a:pt x="3780" y="2427"/>
                </a:cubicBezTo>
                <a:cubicBezTo>
                  <a:pt x="3560" y="2860"/>
                  <a:pt x="3190" y="3198"/>
                  <a:pt x="2945" y="3618"/>
                </a:cubicBezTo>
                <a:cubicBezTo>
                  <a:pt x="2708" y="4026"/>
                  <a:pt x="2569" y="4477"/>
                  <a:pt x="2407" y="4916"/>
                </a:cubicBezTo>
                <a:lnTo>
                  <a:pt x="2294" y="5197"/>
                </a:lnTo>
                <a:cubicBezTo>
                  <a:pt x="2300" y="5110"/>
                  <a:pt x="2306" y="5015"/>
                  <a:pt x="2314" y="4928"/>
                </a:cubicBezTo>
                <a:cubicBezTo>
                  <a:pt x="2320" y="4821"/>
                  <a:pt x="2332" y="4720"/>
                  <a:pt x="2357" y="4615"/>
                </a:cubicBezTo>
                <a:cubicBezTo>
                  <a:pt x="2401" y="4408"/>
                  <a:pt x="2476" y="4208"/>
                  <a:pt x="2569" y="4020"/>
                </a:cubicBezTo>
                <a:cubicBezTo>
                  <a:pt x="2757" y="3612"/>
                  <a:pt x="3028" y="3248"/>
                  <a:pt x="3278" y="2878"/>
                </a:cubicBezTo>
                <a:cubicBezTo>
                  <a:pt x="3416" y="2684"/>
                  <a:pt x="3547" y="2490"/>
                  <a:pt x="3667" y="2284"/>
                </a:cubicBezTo>
                <a:cubicBezTo>
                  <a:pt x="3780" y="2076"/>
                  <a:pt x="3873" y="1863"/>
                  <a:pt x="3955" y="1644"/>
                </a:cubicBezTo>
                <a:cubicBezTo>
                  <a:pt x="4111" y="1205"/>
                  <a:pt x="4243" y="722"/>
                  <a:pt x="4613" y="410"/>
                </a:cubicBezTo>
                <a:cubicBezTo>
                  <a:pt x="4637" y="390"/>
                  <a:pt x="4657" y="372"/>
                  <a:pt x="4683" y="352"/>
                </a:cubicBezTo>
                <a:close/>
                <a:moveTo>
                  <a:pt x="4613" y="240"/>
                </a:moveTo>
                <a:lnTo>
                  <a:pt x="4613" y="240"/>
                </a:lnTo>
                <a:cubicBezTo>
                  <a:pt x="4331" y="416"/>
                  <a:pt x="4067" y="629"/>
                  <a:pt x="3830" y="855"/>
                </a:cubicBezTo>
                <a:cubicBezTo>
                  <a:pt x="3466" y="1199"/>
                  <a:pt x="3147" y="1587"/>
                  <a:pt x="2878" y="2013"/>
                </a:cubicBezTo>
                <a:cubicBezTo>
                  <a:pt x="2614" y="2427"/>
                  <a:pt x="2395" y="2866"/>
                  <a:pt x="2219" y="3329"/>
                </a:cubicBezTo>
                <a:cubicBezTo>
                  <a:pt x="2050" y="3774"/>
                  <a:pt x="1912" y="4245"/>
                  <a:pt x="1811" y="4714"/>
                </a:cubicBezTo>
                <a:cubicBezTo>
                  <a:pt x="1755" y="4966"/>
                  <a:pt x="1712" y="5223"/>
                  <a:pt x="1674" y="5480"/>
                </a:cubicBezTo>
                <a:cubicBezTo>
                  <a:pt x="1661" y="5442"/>
                  <a:pt x="1649" y="5397"/>
                  <a:pt x="1643" y="5360"/>
                </a:cubicBezTo>
                <a:cubicBezTo>
                  <a:pt x="1585" y="5154"/>
                  <a:pt x="1554" y="4940"/>
                  <a:pt x="1548" y="4728"/>
                </a:cubicBezTo>
                <a:cubicBezTo>
                  <a:pt x="1536" y="4295"/>
                  <a:pt x="1629" y="3863"/>
                  <a:pt x="1780" y="3462"/>
                </a:cubicBezTo>
                <a:cubicBezTo>
                  <a:pt x="1949" y="2985"/>
                  <a:pt x="2207" y="2553"/>
                  <a:pt x="2488" y="2133"/>
                </a:cubicBezTo>
                <a:cubicBezTo>
                  <a:pt x="2632" y="1920"/>
                  <a:pt x="2777" y="1706"/>
                  <a:pt x="2933" y="1500"/>
                </a:cubicBezTo>
                <a:cubicBezTo>
                  <a:pt x="3096" y="1286"/>
                  <a:pt x="3266" y="1086"/>
                  <a:pt x="3460" y="898"/>
                </a:cubicBezTo>
                <a:cubicBezTo>
                  <a:pt x="3660" y="710"/>
                  <a:pt x="3885" y="540"/>
                  <a:pt x="4131" y="416"/>
                </a:cubicBezTo>
                <a:cubicBezTo>
                  <a:pt x="4231" y="372"/>
                  <a:pt x="4325" y="334"/>
                  <a:pt x="4425" y="297"/>
                </a:cubicBezTo>
                <a:cubicBezTo>
                  <a:pt x="4487" y="271"/>
                  <a:pt x="4550" y="253"/>
                  <a:pt x="4613" y="240"/>
                </a:cubicBezTo>
                <a:close/>
                <a:moveTo>
                  <a:pt x="1530" y="5160"/>
                </a:moveTo>
                <a:cubicBezTo>
                  <a:pt x="1548" y="5260"/>
                  <a:pt x="1573" y="5360"/>
                  <a:pt x="1599" y="5455"/>
                </a:cubicBezTo>
                <a:cubicBezTo>
                  <a:pt x="1623" y="5524"/>
                  <a:pt x="1643" y="5593"/>
                  <a:pt x="1649" y="5668"/>
                </a:cubicBezTo>
                <a:cubicBezTo>
                  <a:pt x="1643" y="5686"/>
                  <a:pt x="1643" y="5706"/>
                  <a:pt x="1643" y="5730"/>
                </a:cubicBezTo>
                <a:cubicBezTo>
                  <a:pt x="1617" y="5623"/>
                  <a:pt x="1592" y="5518"/>
                  <a:pt x="1567" y="5411"/>
                </a:cubicBezTo>
                <a:cubicBezTo>
                  <a:pt x="1554" y="5330"/>
                  <a:pt x="1542" y="5241"/>
                  <a:pt x="1530" y="5160"/>
                </a:cubicBezTo>
                <a:close/>
                <a:moveTo>
                  <a:pt x="4588" y="396"/>
                </a:moveTo>
                <a:cubicBezTo>
                  <a:pt x="4281" y="647"/>
                  <a:pt x="4125" y="1049"/>
                  <a:pt x="3992" y="1419"/>
                </a:cubicBezTo>
                <a:cubicBezTo>
                  <a:pt x="3917" y="1644"/>
                  <a:pt x="3836" y="1870"/>
                  <a:pt x="3723" y="2082"/>
                </a:cubicBezTo>
                <a:cubicBezTo>
                  <a:pt x="3616" y="2296"/>
                  <a:pt x="3485" y="2496"/>
                  <a:pt x="3347" y="2697"/>
                </a:cubicBezTo>
                <a:cubicBezTo>
                  <a:pt x="3084" y="3073"/>
                  <a:pt x="2808" y="3436"/>
                  <a:pt x="2589" y="3844"/>
                </a:cubicBezTo>
                <a:cubicBezTo>
                  <a:pt x="2482" y="4032"/>
                  <a:pt x="2395" y="4226"/>
                  <a:pt x="2338" y="4433"/>
                </a:cubicBezTo>
                <a:cubicBezTo>
                  <a:pt x="2306" y="4532"/>
                  <a:pt x="2282" y="4639"/>
                  <a:pt x="2262" y="4740"/>
                </a:cubicBezTo>
                <a:cubicBezTo>
                  <a:pt x="2244" y="4853"/>
                  <a:pt x="2244" y="4960"/>
                  <a:pt x="2238" y="5066"/>
                </a:cubicBezTo>
                <a:cubicBezTo>
                  <a:pt x="2231" y="5172"/>
                  <a:pt x="2225" y="5279"/>
                  <a:pt x="2187" y="5379"/>
                </a:cubicBezTo>
                <a:cubicBezTo>
                  <a:pt x="2150" y="5473"/>
                  <a:pt x="2094" y="5555"/>
                  <a:pt x="2031" y="5637"/>
                </a:cubicBezTo>
                <a:cubicBezTo>
                  <a:pt x="1962" y="5724"/>
                  <a:pt x="1880" y="5805"/>
                  <a:pt x="1811" y="5894"/>
                </a:cubicBezTo>
                <a:cubicBezTo>
                  <a:pt x="1900" y="5548"/>
                  <a:pt x="1999" y="5217"/>
                  <a:pt x="2112" y="4884"/>
                </a:cubicBezTo>
                <a:cubicBezTo>
                  <a:pt x="2262" y="4457"/>
                  <a:pt x="2432" y="4038"/>
                  <a:pt x="2607" y="3624"/>
                </a:cubicBezTo>
                <a:cubicBezTo>
                  <a:pt x="2783" y="3204"/>
                  <a:pt x="2971" y="2785"/>
                  <a:pt x="3159" y="2371"/>
                </a:cubicBezTo>
                <a:cubicBezTo>
                  <a:pt x="3353" y="1945"/>
                  <a:pt x="3560" y="1518"/>
                  <a:pt x="3842" y="1136"/>
                </a:cubicBezTo>
                <a:cubicBezTo>
                  <a:pt x="3974" y="954"/>
                  <a:pt x="4125" y="786"/>
                  <a:pt x="4287" y="635"/>
                </a:cubicBezTo>
                <a:cubicBezTo>
                  <a:pt x="4388" y="546"/>
                  <a:pt x="4487" y="471"/>
                  <a:pt x="4588" y="396"/>
                </a:cubicBezTo>
                <a:close/>
                <a:moveTo>
                  <a:pt x="4825" y="202"/>
                </a:moveTo>
                <a:cubicBezTo>
                  <a:pt x="4813" y="216"/>
                  <a:pt x="4795" y="228"/>
                  <a:pt x="4782" y="246"/>
                </a:cubicBezTo>
                <a:cubicBezTo>
                  <a:pt x="4457" y="422"/>
                  <a:pt x="4174" y="673"/>
                  <a:pt x="3936" y="968"/>
                </a:cubicBezTo>
                <a:cubicBezTo>
                  <a:pt x="3642" y="1330"/>
                  <a:pt x="3416" y="1744"/>
                  <a:pt x="3208" y="2163"/>
                </a:cubicBezTo>
                <a:cubicBezTo>
                  <a:pt x="3008" y="2585"/>
                  <a:pt x="2820" y="3010"/>
                  <a:pt x="2632" y="3430"/>
                </a:cubicBezTo>
                <a:cubicBezTo>
                  <a:pt x="2444" y="3850"/>
                  <a:pt x="2268" y="4277"/>
                  <a:pt x="2106" y="4702"/>
                </a:cubicBezTo>
                <a:cubicBezTo>
                  <a:pt x="1956" y="5128"/>
                  <a:pt x="1817" y="5567"/>
                  <a:pt x="1718" y="6007"/>
                </a:cubicBezTo>
                <a:cubicBezTo>
                  <a:pt x="1718" y="6019"/>
                  <a:pt x="1712" y="6031"/>
                  <a:pt x="1712" y="6044"/>
                </a:cubicBezTo>
                <a:cubicBezTo>
                  <a:pt x="1698" y="6062"/>
                  <a:pt x="1692" y="6082"/>
                  <a:pt x="1686" y="6094"/>
                </a:cubicBezTo>
                <a:lnTo>
                  <a:pt x="1686" y="6068"/>
                </a:lnTo>
                <a:cubicBezTo>
                  <a:pt x="1730" y="5686"/>
                  <a:pt x="1780" y="5298"/>
                  <a:pt x="1862" y="4916"/>
                </a:cubicBezTo>
                <a:cubicBezTo>
                  <a:pt x="1949" y="4445"/>
                  <a:pt x="2074" y="3982"/>
                  <a:pt x="2231" y="3531"/>
                </a:cubicBezTo>
                <a:cubicBezTo>
                  <a:pt x="2395" y="3079"/>
                  <a:pt x="2595" y="2634"/>
                  <a:pt x="2840" y="2221"/>
                </a:cubicBezTo>
                <a:cubicBezTo>
                  <a:pt x="3090" y="1795"/>
                  <a:pt x="3390" y="1393"/>
                  <a:pt x="3735" y="1043"/>
                </a:cubicBezTo>
                <a:cubicBezTo>
                  <a:pt x="3911" y="867"/>
                  <a:pt x="4093" y="697"/>
                  <a:pt x="4287" y="546"/>
                </a:cubicBezTo>
                <a:cubicBezTo>
                  <a:pt x="4443" y="428"/>
                  <a:pt x="4607" y="315"/>
                  <a:pt x="4776" y="208"/>
                </a:cubicBezTo>
                <a:cubicBezTo>
                  <a:pt x="4795" y="208"/>
                  <a:pt x="4807" y="208"/>
                  <a:pt x="4825" y="202"/>
                </a:cubicBezTo>
                <a:close/>
                <a:moveTo>
                  <a:pt x="251" y="3198"/>
                </a:moveTo>
                <a:cubicBezTo>
                  <a:pt x="226" y="3455"/>
                  <a:pt x="238" y="3713"/>
                  <a:pt x="269" y="3968"/>
                </a:cubicBezTo>
                <a:cubicBezTo>
                  <a:pt x="320" y="4338"/>
                  <a:pt x="408" y="4696"/>
                  <a:pt x="495" y="5059"/>
                </a:cubicBezTo>
                <a:cubicBezTo>
                  <a:pt x="590" y="5411"/>
                  <a:pt x="689" y="5767"/>
                  <a:pt x="772" y="6125"/>
                </a:cubicBezTo>
                <a:cubicBezTo>
                  <a:pt x="815" y="6325"/>
                  <a:pt x="847" y="6533"/>
                  <a:pt x="871" y="6733"/>
                </a:cubicBezTo>
                <a:cubicBezTo>
                  <a:pt x="796" y="6507"/>
                  <a:pt x="689" y="6288"/>
                  <a:pt x="590" y="6074"/>
                </a:cubicBezTo>
                <a:cubicBezTo>
                  <a:pt x="414" y="5712"/>
                  <a:pt x="245" y="5354"/>
                  <a:pt x="157" y="4960"/>
                </a:cubicBezTo>
                <a:cubicBezTo>
                  <a:pt x="81" y="4615"/>
                  <a:pt x="63" y="4257"/>
                  <a:pt x="101" y="3901"/>
                </a:cubicBezTo>
                <a:cubicBezTo>
                  <a:pt x="119" y="3731"/>
                  <a:pt x="151" y="3555"/>
                  <a:pt x="194" y="3386"/>
                </a:cubicBezTo>
                <a:cubicBezTo>
                  <a:pt x="214" y="3317"/>
                  <a:pt x="232" y="3261"/>
                  <a:pt x="251" y="3198"/>
                </a:cubicBezTo>
                <a:close/>
                <a:moveTo>
                  <a:pt x="376" y="3060"/>
                </a:moveTo>
                <a:lnTo>
                  <a:pt x="376" y="3060"/>
                </a:lnTo>
                <a:cubicBezTo>
                  <a:pt x="388" y="3117"/>
                  <a:pt x="402" y="3173"/>
                  <a:pt x="408" y="3230"/>
                </a:cubicBezTo>
                <a:cubicBezTo>
                  <a:pt x="445" y="3398"/>
                  <a:pt x="489" y="3562"/>
                  <a:pt x="539" y="3719"/>
                </a:cubicBezTo>
                <a:cubicBezTo>
                  <a:pt x="639" y="4044"/>
                  <a:pt x="758" y="4358"/>
                  <a:pt x="877" y="4677"/>
                </a:cubicBezTo>
                <a:cubicBezTo>
                  <a:pt x="1097" y="5298"/>
                  <a:pt x="1291" y="5949"/>
                  <a:pt x="1209" y="6614"/>
                </a:cubicBezTo>
                <a:cubicBezTo>
                  <a:pt x="1198" y="6725"/>
                  <a:pt x="1181" y="6835"/>
                  <a:pt x="1148" y="6941"/>
                </a:cubicBezTo>
                <a:lnTo>
                  <a:pt x="1148" y="6941"/>
                </a:lnTo>
                <a:cubicBezTo>
                  <a:pt x="1148" y="6941"/>
                  <a:pt x="1148" y="6940"/>
                  <a:pt x="1148" y="6939"/>
                </a:cubicBezTo>
                <a:cubicBezTo>
                  <a:pt x="1166" y="6614"/>
                  <a:pt x="1128" y="6282"/>
                  <a:pt x="1065" y="5961"/>
                </a:cubicBezTo>
                <a:cubicBezTo>
                  <a:pt x="922" y="5254"/>
                  <a:pt x="627" y="4584"/>
                  <a:pt x="477" y="3881"/>
                </a:cubicBezTo>
                <a:cubicBezTo>
                  <a:pt x="420" y="3612"/>
                  <a:pt x="376" y="3337"/>
                  <a:pt x="376" y="3060"/>
                </a:cubicBezTo>
                <a:close/>
                <a:moveTo>
                  <a:pt x="7458" y="4257"/>
                </a:moveTo>
                <a:lnTo>
                  <a:pt x="7458" y="4257"/>
                </a:lnTo>
                <a:cubicBezTo>
                  <a:pt x="7246" y="4277"/>
                  <a:pt x="7038" y="4326"/>
                  <a:pt x="6844" y="4408"/>
                </a:cubicBezTo>
                <a:cubicBezTo>
                  <a:pt x="6343" y="4602"/>
                  <a:pt x="5916" y="4940"/>
                  <a:pt x="5502" y="5279"/>
                </a:cubicBezTo>
                <a:cubicBezTo>
                  <a:pt x="5083" y="5617"/>
                  <a:pt x="4651" y="5969"/>
                  <a:pt x="4143" y="6175"/>
                </a:cubicBezTo>
                <a:cubicBezTo>
                  <a:pt x="3654" y="6369"/>
                  <a:pt x="3127" y="6438"/>
                  <a:pt x="2614" y="6545"/>
                </a:cubicBezTo>
                <a:cubicBezTo>
                  <a:pt x="2144" y="6646"/>
                  <a:pt x="1667" y="6789"/>
                  <a:pt x="1273" y="7077"/>
                </a:cubicBezTo>
                <a:cubicBezTo>
                  <a:pt x="1279" y="7071"/>
                  <a:pt x="1279" y="7065"/>
                  <a:pt x="1285" y="7052"/>
                </a:cubicBezTo>
                <a:cubicBezTo>
                  <a:pt x="1379" y="6953"/>
                  <a:pt x="1498" y="6864"/>
                  <a:pt x="1617" y="6789"/>
                </a:cubicBezTo>
                <a:cubicBezTo>
                  <a:pt x="1843" y="6658"/>
                  <a:pt x="2080" y="6551"/>
                  <a:pt x="2320" y="6458"/>
                </a:cubicBezTo>
                <a:cubicBezTo>
                  <a:pt x="2802" y="6270"/>
                  <a:pt x="3309" y="6149"/>
                  <a:pt x="3804" y="5999"/>
                </a:cubicBezTo>
                <a:cubicBezTo>
                  <a:pt x="4299" y="5849"/>
                  <a:pt x="4788" y="5661"/>
                  <a:pt x="5215" y="5367"/>
                </a:cubicBezTo>
                <a:cubicBezTo>
                  <a:pt x="5684" y="5041"/>
                  <a:pt x="6098" y="4627"/>
                  <a:pt x="6638" y="4420"/>
                </a:cubicBezTo>
                <a:cubicBezTo>
                  <a:pt x="6901" y="4320"/>
                  <a:pt x="7176" y="4263"/>
                  <a:pt x="7458" y="4257"/>
                </a:cubicBezTo>
                <a:close/>
                <a:moveTo>
                  <a:pt x="7653" y="4276"/>
                </a:moveTo>
                <a:cubicBezTo>
                  <a:pt x="7762" y="4276"/>
                  <a:pt x="7870" y="4286"/>
                  <a:pt x="7978" y="4307"/>
                </a:cubicBezTo>
                <a:lnTo>
                  <a:pt x="7998" y="4307"/>
                </a:lnTo>
                <a:cubicBezTo>
                  <a:pt x="7954" y="4320"/>
                  <a:pt x="7909" y="4326"/>
                  <a:pt x="7865" y="4338"/>
                </a:cubicBezTo>
                <a:cubicBezTo>
                  <a:pt x="7741" y="4364"/>
                  <a:pt x="7616" y="4396"/>
                  <a:pt x="7495" y="4433"/>
                </a:cubicBezTo>
                <a:cubicBezTo>
                  <a:pt x="7252" y="4508"/>
                  <a:pt x="7014" y="4608"/>
                  <a:pt x="6794" y="4740"/>
                </a:cubicBezTo>
                <a:cubicBezTo>
                  <a:pt x="6563" y="4871"/>
                  <a:pt x="6343" y="5035"/>
                  <a:pt x="6142" y="5209"/>
                </a:cubicBezTo>
                <a:cubicBezTo>
                  <a:pt x="5930" y="5397"/>
                  <a:pt x="5728" y="5605"/>
                  <a:pt x="5516" y="5793"/>
                </a:cubicBezTo>
                <a:cubicBezTo>
                  <a:pt x="5308" y="5981"/>
                  <a:pt x="5083" y="6157"/>
                  <a:pt x="4833" y="6288"/>
                </a:cubicBezTo>
                <a:cubicBezTo>
                  <a:pt x="4607" y="6401"/>
                  <a:pt x="4362" y="6482"/>
                  <a:pt x="4111" y="6545"/>
                </a:cubicBezTo>
                <a:cubicBezTo>
                  <a:pt x="3604" y="6664"/>
                  <a:pt x="3078" y="6689"/>
                  <a:pt x="2563" y="6777"/>
                </a:cubicBezTo>
                <a:cubicBezTo>
                  <a:pt x="2306" y="6814"/>
                  <a:pt x="2056" y="6871"/>
                  <a:pt x="1811" y="6953"/>
                </a:cubicBezTo>
                <a:cubicBezTo>
                  <a:pt x="1623" y="7014"/>
                  <a:pt x="1435" y="7097"/>
                  <a:pt x="1267" y="7202"/>
                </a:cubicBezTo>
                <a:cubicBezTo>
                  <a:pt x="1261" y="7200"/>
                  <a:pt x="1256" y="7198"/>
                  <a:pt x="1251" y="7198"/>
                </a:cubicBezTo>
                <a:cubicBezTo>
                  <a:pt x="1243" y="7198"/>
                  <a:pt x="1236" y="7202"/>
                  <a:pt x="1229" y="7210"/>
                </a:cubicBezTo>
                <a:cubicBezTo>
                  <a:pt x="1229" y="7216"/>
                  <a:pt x="1229" y="7222"/>
                  <a:pt x="1223" y="7228"/>
                </a:cubicBezTo>
                <a:cubicBezTo>
                  <a:pt x="1215" y="7234"/>
                  <a:pt x="1209" y="7234"/>
                  <a:pt x="1203" y="7240"/>
                </a:cubicBezTo>
                <a:cubicBezTo>
                  <a:pt x="1215" y="7222"/>
                  <a:pt x="1223" y="7196"/>
                  <a:pt x="1229" y="7178"/>
                </a:cubicBezTo>
                <a:cubicBezTo>
                  <a:pt x="1585" y="6889"/>
                  <a:pt x="2025" y="6733"/>
                  <a:pt x="2464" y="6632"/>
                </a:cubicBezTo>
                <a:cubicBezTo>
                  <a:pt x="2965" y="6513"/>
                  <a:pt x="3479" y="6450"/>
                  <a:pt x="3968" y="6288"/>
                </a:cubicBezTo>
                <a:cubicBezTo>
                  <a:pt x="4218" y="6207"/>
                  <a:pt x="4449" y="6094"/>
                  <a:pt x="4675" y="5949"/>
                </a:cubicBezTo>
                <a:cubicBezTo>
                  <a:pt x="4901" y="5811"/>
                  <a:pt x="5114" y="5649"/>
                  <a:pt x="5328" y="5480"/>
                </a:cubicBezTo>
                <a:cubicBezTo>
                  <a:pt x="5748" y="5142"/>
                  <a:pt x="6161" y="4772"/>
                  <a:pt x="6650" y="4532"/>
                </a:cubicBezTo>
                <a:cubicBezTo>
                  <a:pt x="6960" y="4376"/>
                  <a:pt x="7306" y="4276"/>
                  <a:pt x="7653" y="4276"/>
                </a:cubicBezTo>
                <a:close/>
                <a:moveTo>
                  <a:pt x="7133" y="4671"/>
                </a:moveTo>
                <a:cubicBezTo>
                  <a:pt x="7006" y="4746"/>
                  <a:pt x="6888" y="4827"/>
                  <a:pt x="6775" y="4916"/>
                </a:cubicBezTo>
                <a:cubicBezTo>
                  <a:pt x="6575" y="5078"/>
                  <a:pt x="6387" y="5254"/>
                  <a:pt x="6199" y="5429"/>
                </a:cubicBezTo>
                <a:cubicBezTo>
                  <a:pt x="5991" y="5623"/>
                  <a:pt x="5797" y="5825"/>
                  <a:pt x="5591" y="6013"/>
                </a:cubicBezTo>
                <a:cubicBezTo>
                  <a:pt x="5183" y="6389"/>
                  <a:pt x="4744" y="6739"/>
                  <a:pt x="4212" y="6915"/>
                </a:cubicBezTo>
                <a:cubicBezTo>
                  <a:pt x="3754" y="7071"/>
                  <a:pt x="3266" y="7109"/>
                  <a:pt x="2783" y="7127"/>
                </a:cubicBezTo>
                <a:cubicBezTo>
                  <a:pt x="2300" y="7153"/>
                  <a:pt x="1811" y="7153"/>
                  <a:pt x="1336" y="7253"/>
                </a:cubicBezTo>
                <a:cubicBezTo>
                  <a:pt x="1322" y="7253"/>
                  <a:pt x="1310" y="7259"/>
                  <a:pt x="1298" y="7259"/>
                </a:cubicBezTo>
                <a:cubicBezTo>
                  <a:pt x="1310" y="7253"/>
                  <a:pt x="1322" y="7247"/>
                  <a:pt x="1336" y="7240"/>
                </a:cubicBezTo>
                <a:cubicBezTo>
                  <a:pt x="1449" y="7178"/>
                  <a:pt x="1561" y="7127"/>
                  <a:pt x="1680" y="7083"/>
                </a:cubicBezTo>
                <a:cubicBezTo>
                  <a:pt x="1918" y="6990"/>
                  <a:pt x="2169" y="6927"/>
                  <a:pt x="2426" y="6883"/>
                </a:cubicBezTo>
                <a:cubicBezTo>
                  <a:pt x="2933" y="6789"/>
                  <a:pt x="3448" y="6765"/>
                  <a:pt x="3955" y="6664"/>
                </a:cubicBezTo>
                <a:cubicBezTo>
                  <a:pt x="4206" y="6614"/>
                  <a:pt x="4457" y="6551"/>
                  <a:pt x="4695" y="6450"/>
                </a:cubicBezTo>
                <a:cubicBezTo>
                  <a:pt x="4946" y="6345"/>
                  <a:pt x="5171" y="6201"/>
                  <a:pt x="5383" y="6025"/>
                </a:cubicBezTo>
                <a:cubicBezTo>
                  <a:pt x="5817" y="5674"/>
                  <a:pt x="6179" y="5241"/>
                  <a:pt x="6644" y="4934"/>
                </a:cubicBezTo>
                <a:cubicBezTo>
                  <a:pt x="6800" y="4827"/>
                  <a:pt x="6963" y="4740"/>
                  <a:pt x="7133" y="4671"/>
                </a:cubicBezTo>
                <a:close/>
                <a:moveTo>
                  <a:pt x="7759" y="4451"/>
                </a:moveTo>
                <a:lnTo>
                  <a:pt x="7759" y="4451"/>
                </a:lnTo>
                <a:cubicBezTo>
                  <a:pt x="7691" y="4483"/>
                  <a:pt x="7622" y="4508"/>
                  <a:pt x="7552" y="4540"/>
                </a:cubicBezTo>
                <a:cubicBezTo>
                  <a:pt x="7327" y="4653"/>
                  <a:pt x="7113" y="4790"/>
                  <a:pt x="6913" y="4946"/>
                </a:cubicBezTo>
                <a:cubicBezTo>
                  <a:pt x="6901" y="4954"/>
                  <a:pt x="6894" y="4960"/>
                  <a:pt x="6882" y="4966"/>
                </a:cubicBezTo>
                <a:cubicBezTo>
                  <a:pt x="6870" y="4978"/>
                  <a:pt x="6850" y="4991"/>
                  <a:pt x="6832" y="5003"/>
                </a:cubicBezTo>
                <a:cubicBezTo>
                  <a:pt x="6387" y="5348"/>
                  <a:pt x="5991" y="5743"/>
                  <a:pt x="5572" y="6119"/>
                </a:cubicBezTo>
                <a:cubicBezTo>
                  <a:pt x="5158" y="6495"/>
                  <a:pt x="4707" y="6846"/>
                  <a:pt x="4186" y="7065"/>
                </a:cubicBezTo>
                <a:cubicBezTo>
                  <a:pt x="3936" y="7165"/>
                  <a:pt x="3679" y="7234"/>
                  <a:pt x="3410" y="7266"/>
                </a:cubicBezTo>
                <a:cubicBezTo>
                  <a:pt x="3273" y="7280"/>
                  <a:pt x="3135" y="7284"/>
                  <a:pt x="2998" y="7284"/>
                </a:cubicBezTo>
                <a:cubicBezTo>
                  <a:pt x="2884" y="7284"/>
                  <a:pt x="2771" y="7281"/>
                  <a:pt x="2658" y="7278"/>
                </a:cubicBezTo>
                <a:cubicBezTo>
                  <a:pt x="2453" y="7271"/>
                  <a:pt x="2246" y="7260"/>
                  <a:pt x="2041" y="7260"/>
                </a:cubicBezTo>
                <a:cubicBezTo>
                  <a:pt x="1869" y="7260"/>
                  <a:pt x="1698" y="7268"/>
                  <a:pt x="1530" y="7291"/>
                </a:cubicBezTo>
                <a:cubicBezTo>
                  <a:pt x="1479" y="7285"/>
                  <a:pt x="1435" y="7278"/>
                  <a:pt x="1385" y="7272"/>
                </a:cubicBezTo>
                <a:cubicBezTo>
                  <a:pt x="1554" y="7247"/>
                  <a:pt x="1724" y="7222"/>
                  <a:pt x="1892" y="7210"/>
                </a:cubicBezTo>
                <a:cubicBezTo>
                  <a:pt x="2138" y="7190"/>
                  <a:pt x="2381" y="7178"/>
                  <a:pt x="2626" y="7172"/>
                </a:cubicBezTo>
                <a:cubicBezTo>
                  <a:pt x="3103" y="7153"/>
                  <a:pt x="3585" y="7135"/>
                  <a:pt x="4049" y="7008"/>
                </a:cubicBezTo>
                <a:cubicBezTo>
                  <a:pt x="4299" y="6939"/>
                  <a:pt x="4538" y="6840"/>
                  <a:pt x="4764" y="6707"/>
                </a:cubicBezTo>
                <a:cubicBezTo>
                  <a:pt x="5001" y="6571"/>
                  <a:pt x="5221" y="6401"/>
                  <a:pt x="5435" y="6219"/>
                </a:cubicBezTo>
                <a:cubicBezTo>
                  <a:pt x="5647" y="6037"/>
                  <a:pt x="5848" y="5837"/>
                  <a:pt x="6048" y="5643"/>
                </a:cubicBezTo>
                <a:cubicBezTo>
                  <a:pt x="6236" y="5461"/>
                  <a:pt x="6430" y="5279"/>
                  <a:pt x="6630" y="5116"/>
                </a:cubicBezTo>
                <a:cubicBezTo>
                  <a:pt x="6945" y="4859"/>
                  <a:pt x="7283" y="4627"/>
                  <a:pt x="7659" y="4483"/>
                </a:cubicBezTo>
                <a:cubicBezTo>
                  <a:pt x="7691" y="4471"/>
                  <a:pt x="7721" y="4465"/>
                  <a:pt x="7759" y="4451"/>
                </a:cubicBezTo>
                <a:close/>
                <a:moveTo>
                  <a:pt x="358" y="2915"/>
                </a:moveTo>
                <a:lnTo>
                  <a:pt x="358" y="2915"/>
                </a:lnTo>
                <a:cubicBezTo>
                  <a:pt x="320" y="3537"/>
                  <a:pt x="483" y="4150"/>
                  <a:pt x="665" y="4740"/>
                </a:cubicBezTo>
                <a:cubicBezTo>
                  <a:pt x="865" y="5405"/>
                  <a:pt x="1097" y="6082"/>
                  <a:pt x="1085" y="6783"/>
                </a:cubicBezTo>
                <a:cubicBezTo>
                  <a:pt x="1079" y="6953"/>
                  <a:pt x="1059" y="7115"/>
                  <a:pt x="1027" y="7278"/>
                </a:cubicBezTo>
                <a:cubicBezTo>
                  <a:pt x="1021" y="7297"/>
                  <a:pt x="1009" y="7315"/>
                  <a:pt x="1003" y="7335"/>
                </a:cubicBezTo>
                <a:cubicBezTo>
                  <a:pt x="997" y="7278"/>
                  <a:pt x="990" y="7228"/>
                  <a:pt x="984" y="7172"/>
                </a:cubicBezTo>
                <a:cubicBezTo>
                  <a:pt x="984" y="7153"/>
                  <a:pt x="978" y="7141"/>
                  <a:pt x="972" y="7121"/>
                </a:cubicBezTo>
                <a:cubicBezTo>
                  <a:pt x="966" y="6834"/>
                  <a:pt x="922" y="6557"/>
                  <a:pt x="865" y="6276"/>
                </a:cubicBezTo>
                <a:cubicBezTo>
                  <a:pt x="796" y="5918"/>
                  <a:pt x="689" y="5567"/>
                  <a:pt x="590" y="5217"/>
                </a:cubicBezTo>
                <a:cubicBezTo>
                  <a:pt x="489" y="4853"/>
                  <a:pt x="396" y="4489"/>
                  <a:pt x="339" y="4126"/>
                </a:cubicBezTo>
                <a:cubicBezTo>
                  <a:pt x="283" y="3768"/>
                  <a:pt x="263" y="3412"/>
                  <a:pt x="301" y="3060"/>
                </a:cubicBezTo>
                <a:cubicBezTo>
                  <a:pt x="301" y="3048"/>
                  <a:pt x="307" y="3036"/>
                  <a:pt x="313" y="3022"/>
                </a:cubicBezTo>
                <a:cubicBezTo>
                  <a:pt x="320" y="3016"/>
                  <a:pt x="327" y="3004"/>
                  <a:pt x="327" y="2991"/>
                </a:cubicBezTo>
                <a:cubicBezTo>
                  <a:pt x="339" y="2967"/>
                  <a:pt x="345" y="2941"/>
                  <a:pt x="358" y="2915"/>
                </a:cubicBezTo>
                <a:close/>
                <a:moveTo>
                  <a:pt x="6048" y="5755"/>
                </a:moveTo>
                <a:lnTo>
                  <a:pt x="6048" y="5755"/>
                </a:lnTo>
                <a:cubicBezTo>
                  <a:pt x="5961" y="5843"/>
                  <a:pt x="5872" y="5937"/>
                  <a:pt x="5785" y="6031"/>
                </a:cubicBezTo>
                <a:cubicBezTo>
                  <a:pt x="5403" y="6420"/>
                  <a:pt x="5007" y="6814"/>
                  <a:pt x="4532" y="7083"/>
                </a:cubicBezTo>
                <a:cubicBezTo>
                  <a:pt x="4299" y="7216"/>
                  <a:pt x="4049" y="7315"/>
                  <a:pt x="3786" y="7372"/>
                </a:cubicBezTo>
                <a:cubicBezTo>
                  <a:pt x="3535" y="7428"/>
                  <a:pt x="3272" y="7441"/>
                  <a:pt x="3014" y="7441"/>
                </a:cubicBezTo>
                <a:cubicBezTo>
                  <a:pt x="2751" y="7435"/>
                  <a:pt x="2488" y="7410"/>
                  <a:pt x="2225" y="7378"/>
                </a:cubicBezTo>
                <a:cubicBezTo>
                  <a:pt x="2050" y="7353"/>
                  <a:pt x="1874" y="7335"/>
                  <a:pt x="1698" y="7309"/>
                </a:cubicBezTo>
                <a:cubicBezTo>
                  <a:pt x="1820" y="7301"/>
                  <a:pt x="1942" y="7298"/>
                  <a:pt x="2063" y="7298"/>
                </a:cubicBezTo>
                <a:cubicBezTo>
                  <a:pt x="2210" y="7298"/>
                  <a:pt x="2357" y="7303"/>
                  <a:pt x="2502" y="7309"/>
                </a:cubicBezTo>
                <a:cubicBezTo>
                  <a:pt x="2653" y="7317"/>
                  <a:pt x="2805" y="7323"/>
                  <a:pt x="2957" y="7323"/>
                </a:cubicBezTo>
                <a:cubicBezTo>
                  <a:pt x="3056" y="7323"/>
                  <a:pt x="3155" y="7320"/>
                  <a:pt x="3254" y="7315"/>
                </a:cubicBezTo>
                <a:cubicBezTo>
                  <a:pt x="3509" y="7303"/>
                  <a:pt x="3761" y="7259"/>
                  <a:pt x="4012" y="7178"/>
                </a:cubicBezTo>
                <a:cubicBezTo>
                  <a:pt x="4532" y="6996"/>
                  <a:pt x="4995" y="6670"/>
                  <a:pt x="5415" y="6319"/>
                </a:cubicBezTo>
                <a:cubicBezTo>
                  <a:pt x="5629" y="6137"/>
                  <a:pt x="5841" y="5943"/>
                  <a:pt x="6048" y="5755"/>
                </a:cubicBezTo>
                <a:close/>
                <a:moveTo>
                  <a:pt x="5049" y="0"/>
                </a:moveTo>
                <a:cubicBezTo>
                  <a:pt x="5046" y="0"/>
                  <a:pt x="5043" y="1"/>
                  <a:pt x="5039" y="2"/>
                </a:cubicBezTo>
                <a:cubicBezTo>
                  <a:pt x="5007" y="20"/>
                  <a:pt x="4976" y="40"/>
                  <a:pt x="4946" y="52"/>
                </a:cubicBezTo>
                <a:cubicBezTo>
                  <a:pt x="4437" y="178"/>
                  <a:pt x="3961" y="384"/>
                  <a:pt x="3523" y="667"/>
                </a:cubicBezTo>
                <a:cubicBezTo>
                  <a:pt x="3052" y="968"/>
                  <a:pt x="2632" y="1356"/>
                  <a:pt x="2300" y="1813"/>
                </a:cubicBezTo>
                <a:cubicBezTo>
                  <a:pt x="1987" y="2233"/>
                  <a:pt x="1749" y="2715"/>
                  <a:pt x="1599" y="3224"/>
                </a:cubicBezTo>
                <a:cubicBezTo>
                  <a:pt x="1455" y="3725"/>
                  <a:pt x="1391" y="4245"/>
                  <a:pt x="1411" y="4772"/>
                </a:cubicBezTo>
                <a:cubicBezTo>
                  <a:pt x="1423" y="5029"/>
                  <a:pt x="1461" y="5285"/>
                  <a:pt x="1516" y="5542"/>
                </a:cubicBezTo>
                <a:cubicBezTo>
                  <a:pt x="1548" y="5686"/>
                  <a:pt x="1599" y="5849"/>
                  <a:pt x="1605" y="6013"/>
                </a:cubicBezTo>
                <a:cubicBezTo>
                  <a:pt x="1605" y="6056"/>
                  <a:pt x="1599" y="6100"/>
                  <a:pt x="1592" y="6143"/>
                </a:cubicBezTo>
                <a:cubicBezTo>
                  <a:pt x="1585" y="6181"/>
                  <a:pt x="1585" y="6225"/>
                  <a:pt x="1579" y="6270"/>
                </a:cubicBezTo>
                <a:cubicBezTo>
                  <a:pt x="1573" y="6270"/>
                  <a:pt x="1567" y="6276"/>
                  <a:pt x="1561" y="6282"/>
                </a:cubicBezTo>
                <a:cubicBezTo>
                  <a:pt x="1548" y="6294"/>
                  <a:pt x="1554" y="6307"/>
                  <a:pt x="1561" y="6319"/>
                </a:cubicBezTo>
                <a:cubicBezTo>
                  <a:pt x="1449" y="6501"/>
                  <a:pt x="1342" y="6683"/>
                  <a:pt x="1241" y="6871"/>
                </a:cubicBezTo>
                <a:cubicBezTo>
                  <a:pt x="1247" y="6840"/>
                  <a:pt x="1261" y="6808"/>
                  <a:pt x="1261" y="6771"/>
                </a:cubicBezTo>
                <a:cubicBezTo>
                  <a:pt x="1316" y="6464"/>
                  <a:pt x="1310" y="6143"/>
                  <a:pt x="1261" y="5831"/>
                </a:cubicBezTo>
                <a:cubicBezTo>
                  <a:pt x="1154" y="5148"/>
                  <a:pt x="865" y="4514"/>
                  <a:pt x="651" y="3863"/>
                </a:cubicBezTo>
                <a:cubicBezTo>
                  <a:pt x="590" y="3675"/>
                  <a:pt x="533" y="3493"/>
                  <a:pt x="489" y="3299"/>
                </a:cubicBezTo>
                <a:cubicBezTo>
                  <a:pt x="463" y="3204"/>
                  <a:pt x="445" y="3111"/>
                  <a:pt x="426" y="3016"/>
                </a:cubicBezTo>
                <a:cubicBezTo>
                  <a:pt x="414" y="2947"/>
                  <a:pt x="408" y="2872"/>
                  <a:pt x="396" y="2803"/>
                </a:cubicBezTo>
                <a:cubicBezTo>
                  <a:pt x="396" y="2797"/>
                  <a:pt x="402" y="2785"/>
                  <a:pt x="402" y="2779"/>
                </a:cubicBezTo>
                <a:cubicBezTo>
                  <a:pt x="414" y="2759"/>
                  <a:pt x="426" y="2747"/>
                  <a:pt x="426" y="2727"/>
                </a:cubicBezTo>
                <a:cubicBezTo>
                  <a:pt x="432" y="2708"/>
                  <a:pt x="412" y="2687"/>
                  <a:pt x="393" y="2687"/>
                </a:cubicBezTo>
                <a:cubicBezTo>
                  <a:pt x="389" y="2687"/>
                  <a:pt x="386" y="2688"/>
                  <a:pt x="382" y="2690"/>
                </a:cubicBezTo>
                <a:cubicBezTo>
                  <a:pt x="351" y="2709"/>
                  <a:pt x="339" y="2747"/>
                  <a:pt x="320" y="2773"/>
                </a:cubicBezTo>
                <a:cubicBezTo>
                  <a:pt x="307" y="2797"/>
                  <a:pt x="301" y="2822"/>
                  <a:pt x="295" y="2854"/>
                </a:cubicBezTo>
                <a:cubicBezTo>
                  <a:pt x="283" y="2885"/>
                  <a:pt x="283" y="2909"/>
                  <a:pt x="283" y="2941"/>
                </a:cubicBezTo>
                <a:lnTo>
                  <a:pt x="283" y="2961"/>
                </a:lnTo>
                <a:cubicBezTo>
                  <a:pt x="275" y="2973"/>
                  <a:pt x="269" y="2979"/>
                  <a:pt x="269" y="2991"/>
                </a:cubicBezTo>
                <a:cubicBezTo>
                  <a:pt x="232" y="3066"/>
                  <a:pt x="208" y="3149"/>
                  <a:pt x="176" y="3236"/>
                </a:cubicBezTo>
                <a:cubicBezTo>
                  <a:pt x="125" y="3398"/>
                  <a:pt x="81" y="3574"/>
                  <a:pt x="57" y="3750"/>
                </a:cubicBezTo>
                <a:cubicBezTo>
                  <a:pt x="0" y="4095"/>
                  <a:pt x="0" y="4451"/>
                  <a:pt x="57" y="4803"/>
                </a:cubicBezTo>
                <a:cubicBezTo>
                  <a:pt x="119" y="5179"/>
                  <a:pt x="251" y="5536"/>
                  <a:pt x="414" y="5886"/>
                </a:cubicBezTo>
                <a:cubicBezTo>
                  <a:pt x="590" y="6250"/>
                  <a:pt x="778" y="6614"/>
                  <a:pt x="865" y="7008"/>
                </a:cubicBezTo>
                <a:cubicBezTo>
                  <a:pt x="871" y="7034"/>
                  <a:pt x="877" y="7059"/>
                  <a:pt x="885" y="7090"/>
                </a:cubicBezTo>
                <a:cubicBezTo>
                  <a:pt x="877" y="7172"/>
                  <a:pt x="885" y="7253"/>
                  <a:pt x="877" y="7329"/>
                </a:cubicBezTo>
                <a:cubicBezTo>
                  <a:pt x="871" y="7454"/>
                  <a:pt x="865" y="7572"/>
                  <a:pt x="853" y="7699"/>
                </a:cubicBezTo>
                <a:cubicBezTo>
                  <a:pt x="839" y="7812"/>
                  <a:pt x="821" y="7930"/>
                  <a:pt x="802" y="8049"/>
                </a:cubicBezTo>
                <a:cubicBezTo>
                  <a:pt x="784" y="8081"/>
                  <a:pt x="772" y="8112"/>
                  <a:pt x="758" y="8142"/>
                </a:cubicBezTo>
                <a:lnTo>
                  <a:pt x="758" y="8174"/>
                </a:lnTo>
                <a:cubicBezTo>
                  <a:pt x="752" y="8194"/>
                  <a:pt x="746" y="8218"/>
                  <a:pt x="740" y="8237"/>
                </a:cubicBezTo>
                <a:cubicBezTo>
                  <a:pt x="721" y="8281"/>
                  <a:pt x="703" y="8318"/>
                  <a:pt x="689" y="8362"/>
                </a:cubicBezTo>
                <a:cubicBezTo>
                  <a:pt x="677" y="8382"/>
                  <a:pt x="689" y="8394"/>
                  <a:pt x="709" y="8400"/>
                </a:cubicBezTo>
                <a:cubicBezTo>
                  <a:pt x="689" y="8469"/>
                  <a:pt x="677" y="8532"/>
                  <a:pt x="665" y="8594"/>
                </a:cubicBezTo>
                <a:cubicBezTo>
                  <a:pt x="659" y="8619"/>
                  <a:pt x="659" y="8651"/>
                  <a:pt x="651" y="8676"/>
                </a:cubicBezTo>
                <a:cubicBezTo>
                  <a:pt x="639" y="8720"/>
                  <a:pt x="627" y="8764"/>
                  <a:pt x="614" y="8807"/>
                </a:cubicBezTo>
                <a:cubicBezTo>
                  <a:pt x="614" y="8813"/>
                  <a:pt x="621" y="8819"/>
                  <a:pt x="627" y="8819"/>
                </a:cubicBezTo>
                <a:cubicBezTo>
                  <a:pt x="621" y="8857"/>
                  <a:pt x="614" y="8894"/>
                  <a:pt x="608" y="8932"/>
                </a:cubicBezTo>
                <a:cubicBezTo>
                  <a:pt x="602" y="8970"/>
                  <a:pt x="570" y="9052"/>
                  <a:pt x="614" y="9077"/>
                </a:cubicBezTo>
                <a:cubicBezTo>
                  <a:pt x="620" y="9080"/>
                  <a:pt x="626" y="9081"/>
                  <a:pt x="631" y="9081"/>
                </a:cubicBezTo>
                <a:cubicBezTo>
                  <a:pt x="666" y="9081"/>
                  <a:pt x="672" y="9011"/>
                  <a:pt x="677" y="8983"/>
                </a:cubicBezTo>
                <a:cubicBezTo>
                  <a:pt x="677" y="8970"/>
                  <a:pt x="683" y="8964"/>
                  <a:pt x="683" y="8952"/>
                </a:cubicBezTo>
                <a:lnTo>
                  <a:pt x="683" y="9021"/>
                </a:lnTo>
                <a:cubicBezTo>
                  <a:pt x="683" y="9034"/>
                  <a:pt x="692" y="9040"/>
                  <a:pt x="702" y="9040"/>
                </a:cubicBezTo>
                <a:cubicBezTo>
                  <a:pt x="711" y="9040"/>
                  <a:pt x="721" y="9035"/>
                  <a:pt x="727" y="9027"/>
                </a:cubicBezTo>
                <a:cubicBezTo>
                  <a:pt x="752" y="8970"/>
                  <a:pt x="758" y="8908"/>
                  <a:pt x="772" y="8851"/>
                </a:cubicBezTo>
                <a:cubicBezTo>
                  <a:pt x="784" y="8789"/>
                  <a:pt x="796" y="8732"/>
                  <a:pt x="809" y="8669"/>
                </a:cubicBezTo>
                <a:cubicBezTo>
                  <a:pt x="833" y="8550"/>
                  <a:pt x="865" y="8431"/>
                  <a:pt x="897" y="8312"/>
                </a:cubicBezTo>
                <a:cubicBezTo>
                  <a:pt x="960" y="8081"/>
                  <a:pt x="1035" y="7842"/>
                  <a:pt x="1122" y="7616"/>
                </a:cubicBezTo>
                <a:cubicBezTo>
                  <a:pt x="1134" y="7572"/>
                  <a:pt x="1148" y="7529"/>
                  <a:pt x="1166" y="7491"/>
                </a:cubicBezTo>
                <a:cubicBezTo>
                  <a:pt x="1229" y="7416"/>
                  <a:pt x="1322" y="7360"/>
                  <a:pt x="1423" y="7353"/>
                </a:cubicBezTo>
                <a:cubicBezTo>
                  <a:pt x="1429" y="7353"/>
                  <a:pt x="1429" y="7353"/>
                  <a:pt x="1435" y="7347"/>
                </a:cubicBezTo>
                <a:cubicBezTo>
                  <a:pt x="1629" y="7372"/>
                  <a:pt x="1831" y="7404"/>
                  <a:pt x="2031" y="7428"/>
                </a:cubicBezTo>
                <a:cubicBezTo>
                  <a:pt x="2288" y="7460"/>
                  <a:pt x="2551" y="7491"/>
                  <a:pt x="2820" y="7511"/>
                </a:cubicBezTo>
                <a:cubicBezTo>
                  <a:pt x="2899" y="7514"/>
                  <a:pt x="2977" y="7516"/>
                  <a:pt x="3055" y="7516"/>
                </a:cubicBezTo>
                <a:cubicBezTo>
                  <a:pt x="3503" y="7516"/>
                  <a:pt x="3945" y="7452"/>
                  <a:pt x="4356" y="7266"/>
                </a:cubicBezTo>
                <a:cubicBezTo>
                  <a:pt x="4851" y="7034"/>
                  <a:pt x="5265" y="6664"/>
                  <a:pt x="5647" y="6282"/>
                </a:cubicBezTo>
                <a:cubicBezTo>
                  <a:pt x="6023" y="5906"/>
                  <a:pt x="6375" y="5504"/>
                  <a:pt x="6781" y="5160"/>
                </a:cubicBezTo>
                <a:cubicBezTo>
                  <a:pt x="7164" y="4833"/>
                  <a:pt x="7602" y="4552"/>
                  <a:pt x="8097" y="4445"/>
                </a:cubicBezTo>
                <a:cubicBezTo>
                  <a:pt x="8154" y="4427"/>
                  <a:pt x="8217" y="4420"/>
                  <a:pt x="8279" y="4408"/>
                </a:cubicBezTo>
                <a:cubicBezTo>
                  <a:pt x="8311" y="4402"/>
                  <a:pt x="8317" y="4370"/>
                  <a:pt x="8305" y="4352"/>
                </a:cubicBezTo>
                <a:lnTo>
                  <a:pt x="8317" y="4344"/>
                </a:lnTo>
                <a:cubicBezTo>
                  <a:pt x="8346" y="4339"/>
                  <a:pt x="8343" y="4306"/>
                  <a:pt x="8317" y="4306"/>
                </a:cubicBezTo>
                <a:cubicBezTo>
                  <a:pt x="8315" y="4306"/>
                  <a:pt x="8313" y="4306"/>
                  <a:pt x="8311" y="4307"/>
                </a:cubicBezTo>
                <a:lnTo>
                  <a:pt x="8267" y="4307"/>
                </a:lnTo>
                <a:lnTo>
                  <a:pt x="8261" y="4301"/>
                </a:lnTo>
                <a:lnTo>
                  <a:pt x="8247" y="4301"/>
                </a:lnTo>
                <a:cubicBezTo>
                  <a:pt x="8021" y="4220"/>
                  <a:pt x="7779" y="4184"/>
                  <a:pt x="7537" y="4184"/>
                </a:cubicBezTo>
                <a:cubicBezTo>
                  <a:pt x="7290" y="4184"/>
                  <a:pt x="7043" y="4222"/>
                  <a:pt x="6812" y="4289"/>
                </a:cubicBezTo>
                <a:cubicBezTo>
                  <a:pt x="6563" y="4358"/>
                  <a:pt x="6324" y="4471"/>
                  <a:pt x="6104" y="4615"/>
                </a:cubicBezTo>
                <a:cubicBezTo>
                  <a:pt x="5854" y="4778"/>
                  <a:pt x="5623" y="4972"/>
                  <a:pt x="5383" y="5154"/>
                </a:cubicBezTo>
                <a:cubicBezTo>
                  <a:pt x="5158" y="5322"/>
                  <a:pt x="4920" y="5473"/>
                  <a:pt x="4669" y="5593"/>
                </a:cubicBezTo>
                <a:cubicBezTo>
                  <a:pt x="4431" y="5706"/>
                  <a:pt x="4186" y="5799"/>
                  <a:pt x="3943" y="5874"/>
                </a:cubicBezTo>
                <a:cubicBezTo>
                  <a:pt x="3442" y="6037"/>
                  <a:pt x="2921" y="6157"/>
                  <a:pt x="2426" y="6337"/>
                </a:cubicBezTo>
                <a:cubicBezTo>
                  <a:pt x="2181" y="6426"/>
                  <a:pt x="1943" y="6525"/>
                  <a:pt x="1712" y="6652"/>
                </a:cubicBezTo>
                <a:cubicBezTo>
                  <a:pt x="1592" y="6713"/>
                  <a:pt x="1473" y="6789"/>
                  <a:pt x="1366" y="6877"/>
                </a:cubicBezTo>
                <a:cubicBezTo>
                  <a:pt x="1403" y="6796"/>
                  <a:pt x="1441" y="6713"/>
                  <a:pt x="1486" y="6638"/>
                </a:cubicBezTo>
                <a:cubicBezTo>
                  <a:pt x="1492" y="6626"/>
                  <a:pt x="1498" y="6614"/>
                  <a:pt x="1498" y="6608"/>
                </a:cubicBezTo>
                <a:cubicBezTo>
                  <a:pt x="1510" y="6589"/>
                  <a:pt x="1516" y="6577"/>
                  <a:pt x="1530" y="6563"/>
                </a:cubicBezTo>
                <a:cubicBezTo>
                  <a:pt x="1554" y="6519"/>
                  <a:pt x="1579" y="6476"/>
                  <a:pt x="1605" y="6426"/>
                </a:cubicBezTo>
                <a:cubicBezTo>
                  <a:pt x="1617" y="6407"/>
                  <a:pt x="1623" y="6389"/>
                  <a:pt x="1637" y="6363"/>
                </a:cubicBezTo>
                <a:cubicBezTo>
                  <a:pt x="1649" y="6357"/>
                  <a:pt x="1655" y="6351"/>
                  <a:pt x="1661" y="6331"/>
                </a:cubicBezTo>
                <a:lnTo>
                  <a:pt x="1661" y="6313"/>
                </a:lnTo>
                <a:cubicBezTo>
                  <a:pt x="1667" y="6300"/>
                  <a:pt x="1674" y="6288"/>
                  <a:pt x="1686" y="6276"/>
                </a:cubicBezTo>
                <a:cubicBezTo>
                  <a:pt x="1692" y="6270"/>
                  <a:pt x="1704" y="6262"/>
                  <a:pt x="1712" y="6250"/>
                </a:cubicBezTo>
                <a:cubicBezTo>
                  <a:pt x="1712" y="6238"/>
                  <a:pt x="1712" y="6225"/>
                  <a:pt x="1718" y="6219"/>
                </a:cubicBezTo>
                <a:lnTo>
                  <a:pt x="1718" y="6213"/>
                </a:lnTo>
                <a:cubicBezTo>
                  <a:pt x="1868" y="6074"/>
                  <a:pt x="1993" y="5912"/>
                  <a:pt x="2100" y="5736"/>
                </a:cubicBezTo>
                <a:cubicBezTo>
                  <a:pt x="2250" y="5579"/>
                  <a:pt x="2401" y="5435"/>
                  <a:pt x="2557" y="5285"/>
                </a:cubicBezTo>
                <a:cubicBezTo>
                  <a:pt x="2878" y="4978"/>
                  <a:pt x="3228" y="4696"/>
                  <a:pt x="3592" y="4439"/>
                </a:cubicBezTo>
                <a:cubicBezTo>
                  <a:pt x="3691" y="4364"/>
                  <a:pt x="3798" y="4295"/>
                  <a:pt x="3899" y="4226"/>
                </a:cubicBezTo>
                <a:cubicBezTo>
                  <a:pt x="3955" y="4194"/>
                  <a:pt x="4006" y="4156"/>
                  <a:pt x="4055" y="4126"/>
                </a:cubicBezTo>
                <a:cubicBezTo>
                  <a:pt x="4093" y="4107"/>
                  <a:pt x="4137" y="4095"/>
                  <a:pt x="4174" y="4075"/>
                </a:cubicBezTo>
                <a:cubicBezTo>
                  <a:pt x="4180" y="4075"/>
                  <a:pt x="4194" y="4069"/>
                  <a:pt x="4206" y="4063"/>
                </a:cubicBezTo>
                <a:cubicBezTo>
                  <a:pt x="4237" y="4063"/>
                  <a:pt x="4269" y="4063"/>
                  <a:pt x="4299" y="4057"/>
                </a:cubicBezTo>
                <a:cubicBezTo>
                  <a:pt x="4350" y="4057"/>
                  <a:pt x="4400" y="4051"/>
                  <a:pt x="4449" y="4044"/>
                </a:cubicBezTo>
                <a:cubicBezTo>
                  <a:pt x="4501" y="4038"/>
                  <a:pt x="4550" y="4038"/>
                  <a:pt x="4594" y="4020"/>
                </a:cubicBezTo>
                <a:cubicBezTo>
                  <a:pt x="4607" y="4020"/>
                  <a:pt x="4607" y="4014"/>
                  <a:pt x="4607" y="4006"/>
                </a:cubicBezTo>
                <a:cubicBezTo>
                  <a:pt x="4807" y="3994"/>
                  <a:pt x="5013" y="3976"/>
                  <a:pt x="5215" y="3938"/>
                </a:cubicBezTo>
                <a:cubicBezTo>
                  <a:pt x="5666" y="3863"/>
                  <a:pt x="6098" y="3731"/>
                  <a:pt x="6518" y="3555"/>
                </a:cubicBezTo>
                <a:cubicBezTo>
                  <a:pt x="6957" y="3361"/>
                  <a:pt x="7370" y="3117"/>
                  <a:pt x="7766" y="2848"/>
                </a:cubicBezTo>
                <a:cubicBezTo>
                  <a:pt x="7960" y="2709"/>
                  <a:pt x="8154" y="2565"/>
                  <a:pt x="8348" y="2421"/>
                </a:cubicBezTo>
                <a:cubicBezTo>
                  <a:pt x="8518" y="2284"/>
                  <a:pt x="8693" y="2139"/>
                  <a:pt x="8863" y="2001"/>
                </a:cubicBezTo>
                <a:cubicBezTo>
                  <a:pt x="8932" y="1951"/>
                  <a:pt x="8999" y="1900"/>
                  <a:pt x="9063" y="1851"/>
                </a:cubicBezTo>
                <a:cubicBezTo>
                  <a:pt x="9088" y="1845"/>
                  <a:pt x="9106" y="1839"/>
                  <a:pt x="9126" y="1825"/>
                </a:cubicBezTo>
                <a:cubicBezTo>
                  <a:pt x="9138" y="1825"/>
                  <a:pt x="9138" y="1813"/>
                  <a:pt x="9132" y="1807"/>
                </a:cubicBezTo>
                <a:cubicBezTo>
                  <a:pt x="9376" y="1637"/>
                  <a:pt x="9633" y="1487"/>
                  <a:pt x="9922" y="1425"/>
                </a:cubicBezTo>
                <a:lnTo>
                  <a:pt x="9940" y="1425"/>
                </a:lnTo>
                <a:cubicBezTo>
                  <a:pt x="9997" y="1419"/>
                  <a:pt x="10046" y="1411"/>
                  <a:pt x="10104" y="1405"/>
                </a:cubicBezTo>
                <a:cubicBezTo>
                  <a:pt x="10122" y="1399"/>
                  <a:pt x="10135" y="1381"/>
                  <a:pt x="10128" y="1362"/>
                </a:cubicBezTo>
                <a:lnTo>
                  <a:pt x="10128" y="1350"/>
                </a:lnTo>
                <a:cubicBezTo>
                  <a:pt x="10128" y="1336"/>
                  <a:pt x="10122" y="1330"/>
                  <a:pt x="10116" y="1324"/>
                </a:cubicBezTo>
                <a:cubicBezTo>
                  <a:pt x="10098" y="1303"/>
                  <a:pt x="10072" y="1290"/>
                  <a:pt x="10046" y="1290"/>
                </a:cubicBezTo>
                <a:cubicBezTo>
                  <a:pt x="10033" y="1290"/>
                  <a:pt x="10021" y="1293"/>
                  <a:pt x="10009" y="1299"/>
                </a:cubicBezTo>
                <a:cubicBezTo>
                  <a:pt x="9997" y="1306"/>
                  <a:pt x="9997" y="1312"/>
                  <a:pt x="9991" y="1318"/>
                </a:cubicBezTo>
                <a:cubicBezTo>
                  <a:pt x="9991" y="1296"/>
                  <a:pt x="9976" y="1279"/>
                  <a:pt x="9951" y="1279"/>
                </a:cubicBezTo>
                <a:cubicBezTo>
                  <a:pt x="9948" y="1279"/>
                  <a:pt x="9944" y="1280"/>
                  <a:pt x="9940" y="1280"/>
                </a:cubicBezTo>
                <a:cubicBezTo>
                  <a:pt x="9846" y="1318"/>
                  <a:pt x="9746" y="1350"/>
                  <a:pt x="9646" y="1374"/>
                </a:cubicBezTo>
                <a:cubicBezTo>
                  <a:pt x="9546" y="1399"/>
                  <a:pt x="9439" y="1411"/>
                  <a:pt x="9338" y="1425"/>
                </a:cubicBezTo>
                <a:cubicBezTo>
                  <a:pt x="9197" y="1441"/>
                  <a:pt x="9054" y="1446"/>
                  <a:pt x="8912" y="1446"/>
                </a:cubicBezTo>
                <a:cubicBezTo>
                  <a:pt x="8841" y="1446"/>
                  <a:pt x="8770" y="1445"/>
                  <a:pt x="8699" y="1443"/>
                </a:cubicBezTo>
                <a:cubicBezTo>
                  <a:pt x="8593" y="1443"/>
                  <a:pt x="8486" y="1441"/>
                  <a:pt x="8381" y="1441"/>
                </a:cubicBezTo>
                <a:cubicBezTo>
                  <a:pt x="8275" y="1441"/>
                  <a:pt x="8170" y="1443"/>
                  <a:pt x="8067" y="1449"/>
                </a:cubicBezTo>
                <a:cubicBezTo>
                  <a:pt x="7834" y="1456"/>
                  <a:pt x="7602" y="1487"/>
                  <a:pt x="7383" y="1538"/>
                </a:cubicBezTo>
                <a:cubicBezTo>
                  <a:pt x="6925" y="1637"/>
                  <a:pt x="6494" y="1807"/>
                  <a:pt x="6074" y="2001"/>
                </a:cubicBezTo>
                <a:cubicBezTo>
                  <a:pt x="5866" y="2096"/>
                  <a:pt x="5653" y="2201"/>
                  <a:pt x="5453" y="2314"/>
                </a:cubicBezTo>
                <a:cubicBezTo>
                  <a:pt x="5221" y="2434"/>
                  <a:pt x="4995" y="2565"/>
                  <a:pt x="4795" y="2735"/>
                </a:cubicBezTo>
                <a:cubicBezTo>
                  <a:pt x="4701" y="2816"/>
                  <a:pt x="4613" y="2909"/>
                  <a:pt x="4538" y="3010"/>
                </a:cubicBezTo>
                <a:cubicBezTo>
                  <a:pt x="4469" y="3104"/>
                  <a:pt x="4412" y="3210"/>
                  <a:pt x="4356" y="3317"/>
                </a:cubicBezTo>
                <a:cubicBezTo>
                  <a:pt x="4243" y="3525"/>
                  <a:pt x="4149" y="3743"/>
                  <a:pt x="3986" y="3919"/>
                </a:cubicBezTo>
                <a:cubicBezTo>
                  <a:pt x="3974" y="3931"/>
                  <a:pt x="3968" y="3944"/>
                  <a:pt x="3955" y="3956"/>
                </a:cubicBezTo>
                <a:cubicBezTo>
                  <a:pt x="3936" y="3956"/>
                  <a:pt x="3923" y="3962"/>
                  <a:pt x="3911" y="3962"/>
                </a:cubicBezTo>
                <a:lnTo>
                  <a:pt x="3905" y="3968"/>
                </a:lnTo>
                <a:cubicBezTo>
                  <a:pt x="3917" y="3976"/>
                  <a:pt x="3923" y="3976"/>
                  <a:pt x="3936" y="3976"/>
                </a:cubicBezTo>
                <a:cubicBezTo>
                  <a:pt x="3911" y="4000"/>
                  <a:pt x="3885" y="4026"/>
                  <a:pt x="3861" y="4044"/>
                </a:cubicBezTo>
                <a:lnTo>
                  <a:pt x="3855" y="4051"/>
                </a:lnTo>
                <a:cubicBezTo>
                  <a:pt x="3780" y="4119"/>
                  <a:pt x="3697" y="4182"/>
                  <a:pt x="3604" y="4226"/>
                </a:cubicBezTo>
                <a:cubicBezTo>
                  <a:pt x="3592" y="4232"/>
                  <a:pt x="3585" y="4245"/>
                  <a:pt x="3585" y="4257"/>
                </a:cubicBezTo>
                <a:cubicBezTo>
                  <a:pt x="3503" y="4314"/>
                  <a:pt x="3422" y="4376"/>
                  <a:pt x="3341" y="4439"/>
                </a:cubicBezTo>
                <a:cubicBezTo>
                  <a:pt x="2965" y="4728"/>
                  <a:pt x="2607" y="5047"/>
                  <a:pt x="2282" y="5397"/>
                </a:cubicBezTo>
                <a:cubicBezTo>
                  <a:pt x="2320" y="5316"/>
                  <a:pt x="2351" y="5241"/>
                  <a:pt x="2381" y="5160"/>
                </a:cubicBezTo>
                <a:cubicBezTo>
                  <a:pt x="2563" y="4728"/>
                  <a:pt x="2696" y="4269"/>
                  <a:pt x="2902" y="3850"/>
                </a:cubicBezTo>
                <a:cubicBezTo>
                  <a:pt x="3014" y="3637"/>
                  <a:pt x="3147" y="3436"/>
                  <a:pt x="3297" y="3248"/>
                </a:cubicBezTo>
                <a:cubicBezTo>
                  <a:pt x="3448" y="3054"/>
                  <a:pt x="3604" y="2866"/>
                  <a:pt x="3735" y="2660"/>
                </a:cubicBezTo>
                <a:cubicBezTo>
                  <a:pt x="3986" y="2264"/>
                  <a:pt x="4105" y="1813"/>
                  <a:pt x="4249" y="1374"/>
                </a:cubicBezTo>
                <a:cubicBezTo>
                  <a:pt x="4394" y="942"/>
                  <a:pt x="4588" y="491"/>
                  <a:pt x="4952" y="196"/>
                </a:cubicBezTo>
                <a:cubicBezTo>
                  <a:pt x="4995" y="158"/>
                  <a:pt x="5039" y="127"/>
                  <a:pt x="5089" y="95"/>
                </a:cubicBezTo>
                <a:cubicBezTo>
                  <a:pt x="5125" y="78"/>
                  <a:pt x="5115" y="20"/>
                  <a:pt x="5076" y="20"/>
                </a:cubicBezTo>
                <a:cubicBezTo>
                  <a:pt x="5075" y="20"/>
                  <a:pt x="5073" y="20"/>
                  <a:pt x="5071" y="20"/>
                </a:cubicBezTo>
                <a:cubicBezTo>
                  <a:pt x="5071" y="10"/>
                  <a:pt x="5063" y="0"/>
                  <a:pt x="5049" y="0"/>
                </a:cubicBezTo>
                <a:close/>
              </a:path>
            </a:pathLst>
          </a:custGeom>
          <a:gradFill>
            <a:gsLst>
              <a:gs pos="0">
                <a:schemeClr val="dk1"/>
              </a:gs>
              <a:gs pos="100000">
                <a:schemeClr val="accent1"/>
              </a:gs>
            </a:gsLst>
            <a:lin ang="10800025" scaled="0"/>
          </a:gradFill>
          <a:ln>
            <a:noFill/>
          </a:ln>
        </p:spPr>
        <p:txBody>
          <a:bodyPr anchorCtr="0" anchor="ctr" bIns="92500" lIns="92500" spcFirstLastPara="1" rIns="92500" wrap="square" tIns="92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3"/>
          <p:cNvSpPr/>
          <p:nvPr/>
        </p:nvSpPr>
        <p:spPr>
          <a:xfrm rot="1800068">
            <a:off x="36922" y="246501"/>
            <a:ext cx="1470835" cy="1317897"/>
          </a:xfrm>
          <a:custGeom>
            <a:rect b="b" l="l" r="r" t="t"/>
            <a:pathLst>
              <a:path extrusionOk="0" h="9082" w="10136">
                <a:moveTo>
                  <a:pt x="8337" y="1517"/>
                </a:moveTo>
                <a:cubicBezTo>
                  <a:pt x="8418" y="1517"/>
                  <a:pt x="8499" y="1518"/>
                  <a:pt x="8580" y="1518"/>
                </a:cubicBezTo>
                <a:cubicBezTo>
                  <a:pt x="8668" y="1521"/>
                  <a:pt x="8757" y="1523"/>
                  <a:pt x="8847" y="1523"/>
                </a:cubicBezTo>
                <a:cubicBezTo>
                  <a:pt x="8936" y="1523"/>
                  <a:pt x="9025" y="1521"/>
                  <a:pt x="9112" y="1518"/>
                </a:cubicBezTo>
                <a:lnTo>
                  <a:pt x="9112" y="1518"/>
                </a:lnTo>
                <a:cubicBezTo>
                  <a:pt x="9013" y="1544"/>
                  <a:pt x="8912" y="1575"/>
                  <a:pt x="8811" y="1599"/>
                </a:cubicBezTo>
                <a:cubicBezTo>
                  <a:pt x="8386" y="1726"/>
                  <a:pt x="7966" y="1870"/>
                  <a:pt x="7546" y="2013"/>
                </a:cubicBezTo>
                <a:cubicBezTo>
                  <a:pt x="7107" y="2163"/>
                  <a:pt x="6676" y="2314"/>
                  <a:pt x="6248" y="2496"/>
                </a:cubicBezTo>
                <a:cubicBezTo>
                  <a:pt x="5829" y="2672"/>
                  <a:pt x="5415" y="2878"/>
                  <a:pt x="5033" y="3123"/>
                </a:cubicBezTo>
                <a:cubicBezTo>
                  <a:pt x="4695" y="3337"/>
                  <a:pt x="4374" y="3586"/>
                  <a:pt x="4099" y="3869"/>
                </a:cubicBezTo>
                <a:cubicBezTo>
                  <a:pt x="4186" y="3768"/>
                  <a:pt x="4249" y="3650"/>
                  <a:pt x="4313" y="3537"/>
                </a:cubicBezTo>
                <a:cubicBezTo>
                  <a:pt x="4431" y="3323"/>
                  <a:pt x="4538" y="3104"/>
                  <a:pt x="4701" y="2923"/>
                </a:cubicBezTo>
                <a:cubicBezTo>
                  <a:pt x="4877" y="2735"/>
                  <a:pt x="5102" y="2591"/>
                  <a:pt x="5328" y="2464"/>
                </a:cubicBezTo>
                <a:cubicBezTo>
                  <a:pt x="5534" y="2351"/>
                  <a:pt x="5748" y="2239"/>
                  <a:pt x="5961" y="2133"/>
                </a:cubicBezTo>
                <a:cubicBezTo>
                  <a:pt x="6381" y="1932"/>
                  <a:pt x="6806" y="1757"/>
                  <a:pt x="7258" y="1644"/>
                </a:cubicBezTo>
                <a:cubicBezTo>
                  <a:pt x="7477" y="1587"/>
                  <a:pt x="7709" y="1550"/>
                  <a:pt x="7935" y="1532"/>
                </a:cubicBezTo>
                <a:cubicBezTo>
                  <a:pt x="8070" y="1520"/>
                  <a:pt x="8204" y="1517"/>
                  <a:pt x="8337" y="1517"/>
                </a:cubicBezTo>
                <a:close/>
                <a:moveTo>
                  <a:pt x="9351" y="1532"/>
                </a:moveTo>
                <a:cubicBezTo>
                  <a:pt x="8774" y="1769"/>
                  <a:pt x="8192" y="1995"/>
                  <a:pt x="7616" y="2227"/>
                </a:cubicBezTo>
                <a:cubicBezTo>
                  <a:pt x="6850" y="2527"/>
                  <a:pt x="6098" y="2834"/>
                  <a:pt x="5365" y="3204"/>
                </a:cubicBezTo>
                <a:cubicBezTo>
                  <a:pt x="4952" y="3412"/>
                  <a:pt x="4544" y="3630"/>
                  <a:pt x="4149" y="3881"/>
                </a:cubicBezTo>
                <a:cubicBezTo>
                  <a:pt x="4224" y="3806"/>
                  <a:pt x="4299" y="3731"/>
                  <a:pt x="4382" y="3656"/>
                </a:cubicBezTo>
                <a:cubicBezTo>
                  <a:pt x="4550" y="3511"/>
                  <a:pt x="4732" y="3374"/>
                  <a:pt x="4920" y="3242"/>
                </a:cubicBezTo>
                <a:cubicBezTo>
                  <a:pt x="5302" y="2985"/>
                  <a:pt x="5710" y="2779"/>
                  <a:pt x="6130" y="2597"/>
                </a:cubicBezTo>
                <a:cubicBezTo>
                  <a:pt x="6549" y="2415"/>
                  <a:pt x="6976" y="2264"/>
                  <a:pt x="7408" y="2120"/>
                </a:cubicBezTo>
                <a:cubicBezTo>
                  <a:pt x="7828" y="1975"/>
                  <a:pt x="8247" y="1839"/>
                  <a:pt x="8669" y="1706"/>
                </a:cubicBezTo>
                <a:cubicBezTo>
                  <a:pt x="8894" y="1644"/>
                  <a:pt x="9120" y="1581"/>
                  <a:pt x="9351" y="1532"/>
                </a:cubicBezTo>
                <a:close/>
                <a:moveTo>
                  <a:pt x="8768" y="1969"/>
                </a:moveTo>
                <a:lnTo>
                  <a:pt x="8768" y="1969"/>
                </a:lnTo>
                <a:cubicBezTo>
                  <a:pt x="8675" y="2045"/>
                  <a:pt x="8574" y="2126"/>
                  <a:pt x="8481" y="2201"/>
                </a:cubicBezTo>
                <a:cubicBezTo>
                  <a:pt x="8293" y="2359"/>
                  <a:pt x="8105" y="2502"/>
                  <a:pt x="7909" y="2646"/>
                </a:cubicBezTo>
                <a:cubicBezTo>
                  <a:pt x="7521" y="2929"/>
                  <a:pt x="7113" y="3179"/>
                  <a:pt x="6688" y="3392"/>
                </a:cubicBezTo>
                <a:cubicBezTo>
                  <a:pt x="6274" y="3586"/>
                  <a:pt x="5835" y="3743"/>
                  <a:pt x="5383" y="3832"/>
                </a:cubicBezTo>
                <a:cubicBezTo>
                  <a:pt x="5164" y="3881"/>
                  <a:pt x="4938" y="3913"/>
                  <a:pt x="4707" y="3925"/>
                </a:cubicBezTo>
                <a:cubicBezTo>
                  <a:pt x="4801" y="3913"/>
                  <a:pt x="4895" y="3893"/>
                  <a:pt x="4989" y="3869"/>
                </a:cubicBezTo>
                <a:cubicBezTo>
                  <a:pt x="5328" y="3788"/>
                  <a:pt x="5660" y="3675"/>
                  <a:pt x="5979" y="3537"/>
                </a:cubicBezTo>
                <a:cubicBezTo>
                  <a:pt x="6318" y="3392"/>
                  <a:pt x="6644" y="3216"/>
                  <a:pt x="6963" y="3036"/>
                </a:cubicBezTo>
                <a:cubicBezTo>
                  <a:pt x="7315" y="2834"/>
                  <a:pt x="7653" y="2615"/>
                  <a:pt x="8004" y="2403"/>
                </a:cubicBezTo>
                <a:cubicBezTo>
                  <a:pt x="8198" y="2290"/>
                  <a:pt x="8392" y="2171"/>
                  <a:pt x="8586" y="2058"/>
                </a:cubicBezTo>
                <a:cubicBezTo>
                  <a:pt x="8611" y="2039"/>
                  <a:pt x="8637" y="2027"/>
                  <a:pt x="8669" y="2007"/>
                </a:cubicBezTo>
                <a:cubicBezTo>
                  <a:pt x="8699" y="1995"/>
                  <a:pt x="8736" y="1983"/>
                  <a:pt x="8768" y="1969"/>
                </a:cubicBezTo>
                <a:close/>
                <a:moveTo>
                  <a:pt x="8330" y="2139"/>
                </a:moveTo>
                <a:lnTo>
                  <a:pt x="8330" y="2139"/>
                </a:lnTo>
                <a:cubicBezTo>
                  <a:pt x="8261" y="2189"/>
                  <a:pt x="8186" y="2233"/>
                  <a:pt x="8117" y="2276"/>
                </a:cubicBezTo>
                <a:cubicBezTo>
                  <a:pt x="7772" y="2490"/>
                  <a:pt x="7434" y="2709"/>
                  <a:pt x="7082" y="2915"/>
                </a:cubicBezTo>
                <a:cubicBezTo>
                  <a:pt x="6462" y="3279"/>
                  <a:pt x="5811" y="3612"/>
                  <a:pt x="5108" y="3800"/>
                </a:cubicBezTo>
                <a:cubicBezTo>
                  <a:pt x="4813" y="3875"/>
                  <a:pt x="4513" y="3925"/>
                  <a:pt x="4206" y="3944"/>
                </a:cubicBezTo>
                <a:cubicBezTo>
                  <a:pt x="4481" y="3806"/>
                  <a:pt x="4776" y="3731"/>
                  <a:pt x="5071" y="3650"/>
                </a:cubicBezTo>
                <a:cubicBezTo>
                  <a:pt x="5233" y="3606"/>
                  <a:pt x="5390" y="3555"/>
                  <a:pt x="5547" y="3493"/>
                </a:cubicBezTo>
                <a:cubicBezTo>
                  <a:pt x="5710" y="3430"/>
                  <a:pt x="5872" y="3355"/>
                  <a:pt x="6029" y="3267"/>
                </a:cubicBezTo>
                <a:cubicBezTo>
                  <a:pt x="6349" y="3097"/>
                  <a:pt x="6662" y="2915"/>
                  <a:pt x="6988" y="2753"/>
                </a:cubicBezTo>
                <a:cubicBezTo>
                  <a:pt x="7315" y="2591"/>
                  <a:pt x="7646" y="2434"/>
                  <a:pt x="7984" y="2290"/>
                </a:cubicBezTo>
                <a:cubicBezTo>
                  <a:pt x="8097" y="2239"/>
                  <a:pt x="8217" y="2189"/>
                  <a:pt x="8330" y="2139"/>
                </a:cubicBezTo>
                <a:close/>
                <a:moveTo>
                  <a:pt x="8912" y="1801"/>
                </a:moveTo>
                <a:lnTo>
                  <a:pt x="8912" y="1801"/>
                </a:lnTo>
                <a:cubicBezTo>
                  <a:pt x="8819" y="1857"/>
                  <a:pt x="8718" y="1908"/>
                  <a:pt x="8623" y="1963"/>
                </a:cubicBezTo>
                <a:cubicBezTo>
                  <a:pt x="8623" y="1969"/>
                  <a:pt x="8617" y="1969"/>
                  <a:pt x="8611" y="1975"/>
                </a:cubicBezTo>
                <a:cubicBezTo>
                  <a:pt x="8605" y="1975"/>
                  <a:pt x="8593" y="1983"/>
                  <a:pt x="8586" y="1983"/>
                </a:cubicBezTo>
                <a:cubicBezTo>
                  <a:pt x="8417" y="2051"/>
                  <a:pt x="8247" y="2120"/>
                  <a:pt x="8079" y="2189"/>
                </a:cubicBezTo>
                <a:cubicBezTo>
                  <a:pt x="7747" y="2339"/>
                  <a:pt x="7414" y="2490"/>
                  <a:pt x="7089" y="2652"/>
                </a:cubicBezTo>
                <a:cubicBezTo>
                  <a:pt x="6763" y="2816"/>
                  <a:pt x="6442" y="2991"/>
                  <a:pt x="6118" y="3173"/>
                </a:cubicBezTo>
                <a:cubicBezTo>
                  <a:pt x="5961" y="3254"/>
                  <a:pt x="5803" y="3343"/>
                  <a:pt x="5641" y="3418"/>
                </a:cubicBezTo>
                <a:cubicBezTo>
                  <a:pt x="5484" y="3487"/>
                  <a:pt x="5328" y="3543"/>
                  <a:pt x="5164" y="3592"/>
                </a:cubicBezTo>
                <a:cubicBezTo>
                  <a:pt x="4833" y="3693"/>
                  <a:pt x="4481" y="3768"/>
                  <a:pt x="4174" y="3950"/>
                </a:cubicBezTo>
                <a:lnTo>
                  <a:pt x="4156" y="3950"/>
                </a:lnTo>
                <a:cubicBezTo>
                  <a:pt x="4495" y="3737"/>
                  <a:pt x="4839" y="3543"/>
                  <a:pt x="5195" y="3367"/>
                </a:cubicBezTo>
                <a:cubicBezTo>
                  <a:pt x="5910" y="3004"/>
                  <a:pt x="6650" y="2697"/>
                  <a:pt x="7390" y="2403"/>
                </a:cubicBezTo>
                <a:cubicBezTo>
                  <a:pt x="7897" y="2201"/>
                  <a:pt x="8405" y="2007"/>
                  <a:pt x="8912" y="1801"/>
                </a:cubicBezTo>
                <a:close/>
                <a:moveTo>
                  <a:pt x="3697" y="647"/>
                </a:moveTo>
                <a:lnTo>
                  <a:pt x="3697" y="647"/>
                </a:lnTo>
                <a:cubicBezTo>
                  <a:pt x="3667" y="673"/>
                  <a:pt x="3636" y="697"/>
                  <a:pt x="3604" y="722"/>
                </a:cubicBezTo>
                <a:cubicBezTo>
                  <a:pt x="3196" y="1055"/>
                  <a:pt x="2878" y="1487"/>
                  <a:pt x="2577" y="1914"/>
                </a:cubicBezTo>
                <a:cubicBezTo>
                  <a:pt x="2282" y="2327"/>
                  <a:pt x="2013" y="2753"/>
                  <a:pt x="1811" y="3216"/>
                </a:cubicBezTo>
                <a:cubicBezTo>
                  <a:pt x="1637" y="3624"/>
                  <a:pt x="1516" y="4063"/>
                  <a:pt x="1492" y="4508"/>
                </a:cubicBezTo>
                <a:cubicBezTo>
                  <a:pt x="1492" y="4540"/>
                  <a:pt x="1492" y="4564"/>
                  <a:pt x="1486" y="4596"/>
                </a:cubicBezTo>
                <a:cubicBezTo>
                  <a:pt x="1486" y="4220"/>
                  <a:pt x="1530" y="3844"/>
                  <a:pt x="1611" y="3480"/>
                </a:cubicBezTo>
                <a:cubicBezTo>
                  <a:pt x="1736" y="2979"/>
                  <a:pt x="1937" y="2490"/>
                  <a:pt x="2219" y="2058"/>
                </a:cubicBezTo>
                <a:cubicBezTo>
                  <a:pt x="2526" y="1587"/>
                  <a:pt x="2921" y="1180"/>
                  <a:pt x="3378" y="855"/>
                </a:cubicBezTo>
                <a:cubicBezTo>
                  <a:pt x="3485" y="780"/>
                  <a:pt x="3592" y="710"/>
                  <a:pt x="3697" y="647"/>
                </a:cubicBezTo>
                <a:close/>
                <a:moveTo>
                  <a:pt x="3069" y="4730"/>
                </a:moveTo>
                <a:cubicBezTo>
                  <a:pt x="2900" y="4866"/>
                  <a:pt x="2733" y="5016"/>
                  <a:pt x="2577" y="5166"/>
                </a:cubicBezTo>
                <a:cubicBezTo>
                  <a:pt x="2720" y="5021"/>
                  <a:pt x="2878" y="4884"/>
                  <a:pt x="3034" y="4752"/>
                </a:cubicBezTo>
                <a:cubicBezTo>
                  <a:pt x="3043" y="4743"/>
                  <a:pt x="3056" y="4738"/>
                  <a:pt x="3069" y="4730"/>
                </a:cubicBezTo>
                <a:close/>
                <a:moveTo>
                  <a:pt x="4683" y="352"/>
                </a:moveTo>
                <a:cubicBezTo>
                  <a:pt x="4495" y="578"/>
                  <a:pt x="4362" y="847"/>
                  <a:pt x="4255" y="1124"/>
                </a:cubicBezTo>
                <a:cubicBezTo>
                  <a:pt x="4093" y="1556"/>
                  <a:pt x="3998" y="2013"/>
                  <a:pt x="3780" y="2427"/>
                </a:cubicBezTo>
                <a:cubicBezTo>
                  <a:pt x="3560" y="2860"/>
                  <a:pt x="3190" y="3198"/>
                  <a:pt x="2945" y="3618"/>
                </a:cubicBezTo>
                <a:cubicBezTo>
                  <a:pt x="2708" y="4026"/>
                  <a:pt x="2569" y="4477"/>
                  <a:pt x="2407" y="4916"/>
                </a:cubicBezTo>
                <a:lnTo>
                  <a:pt x="2294" y="5197"/>
                </a:lnTo>
                <a:cubicBezTo>
                  <a:pt x="2300" y="5110"/>
                  <a:pt x="2306" y="5015"/>
                  <a:pt x="2314" y="4928"/>
                </a:cubicBezTo>
                <a:cubicBezTo>
                  <a:pt x="2320" y="4821"/>
                  <a:pt x="2332" y="4720"/>
                  <a:pt x="2357" y="4615"/>
                </a:cubicBezTo>
                <a:cubicBezTo>
                  <a:pt x="2401" y="4408"/>
                  <a:pt x="2476" y="4208"/>
                  <a:pt x="2569" y="4020"/>
                </a:cubicBezTo>
                <a:cubicBezTo>
                  <a:pt x="2757" y="3612"/>
                  <a:pt x="3028" y="3248"/>
                  <a:pt x="3278" y="2878"/>
                </a:cubicBezTo>
                <a:cubicBezTo>
                  <a:pt x="3416" y="2684"/>
                  <a:pt x="3547" y="2490"/>
                  <a:pt x="3667" y="2284"/>
                </a:cubicBezTo>
                <a:cubicBezTo>
                  <a:pt x="3780" y="2076"/>
                  <a:pt x="3873" y="1863"/>
                  <a:pt x="3955" y="1644"/>
                </a:cubicBezTo>
                <a:cubicBezTo>
                  <a:pt x="4111" y="1205"/>
                  <a:pt x="4243" y="722"/>
                  <a:pt x="4613" y="410"/>
                </a:cubicBezTo>
                <a:cubicBezTo>
                  <a:pt x="4637" y="390"/>
                  <a:pt x="4657" y="372"/>
                  <a:pt x="4683" y="352"/>
                </a:cubicBezTo>
                <a:close/>
                <a:moveTo>
                  <a:pt x="4613" y="240"/>
                </a:moveTo>
                <a:lnTo>
                  <a:pt x="4613" y="240"/>
                </a:lnTo>
                <a:cubicBezTo>
                  <a:pt x="4331" y="416"/>
                  <a:pt x="4067" y="629"/>
                  <a:pt x="3830" y="855"/>
                </a:cubicBezTo>
                <a:cubicBezTo>
                  <a:pt x="3466" y="1199"/>
                  <a:pt x="3147" y="1587"/>
                  <a:pt x="2878" y="2013"/>
                </a:cubicBezTo>
                <a:cubicBezTo>
                  <a:pt x="2614" y="2427"/>
                  <a:pt x="2395" y="2866"/>
                  <a:pt x="2219" y="3329"/>
                </a:cubicBezTo>
                <a:cubicBezTo>
                  <a:pt x="2050" y="3774"/>
                  <a:pt x="1912" y="4245"/>
                  <a:pt x="1811" y="4714"/>
                </a:cubicBezTo>
                <a:cubicBezTo>
                  <a:pt x="1755" y="4966"/>
                  <a:pt x="1712" y="5223"/>
                  <a:pt x="1674" y="5480"/>
                </a:cubicBezTo>
                <a:cubicBezTo>
                  <a:pt x="1661" y="5442"/>
                  <a:pt x="1649" y="5397"/>
                  <a:pt x="1643" y="5360"/>
                </a:cubicBezTo>
                <a:cubicBezTo>
                  <a:pt x="1585" y="5154"/>
                  <a:pt x="1554" y="4940"/>
                  <a:pt x="1548" y="4728"/>
                </a:cubicBezTo>
                <a:cubicBezTo>
                  <a:pt x="1536" y="4295"/>
                  <a:pt x="1629" y="3863"/>
                  <a:pt x="1780" y="3462"/>
                </a:cubicBezTo>
                <a:cubicBezTo>
                  <a:pt x="1949" y="2985"/>
                  <a:pt x="2207" y="2553"/>
                  <a:pt x="2488" y="2133"/>
                </a:cubicBezTo>
                <a:cubicBezTo>
                  <a:pt x="2632" y="1920"/>
                  <a:pt x="2777" y="1706"/>
                  <a:pt x="2933" y="1500"/>
                </a:cubicBezTo>
                <a:cubicBezTo>
                  <a:pt x="3096" y="1286"/>
                  <a:pt x="3266" y="1086"/>
                  <a:pt x="3460" y="898"/>
                </a:cubicBezTo>
                <a:cubicBezTo>
                  <a:pt x="3660" y="710"/>
                  <a:pt x="3885" y="540"/>
                  <a:pt x="4131" y="416"/>
                </a:cubicBezTo>
                <a:cubicBezTo>
                  <a:pt x="4231" y="372"/>
                  <a:pt x="4325" y="334"/>
                  <a:pt x="4425" y="297"/>
                </a:cubicBezTo>
                <a:cubicBezTo>
                  <a:pt x="4487" y="271"/>
                  <a:pt x="4550" y="253"/>
                  <a:pt x="4613" y="240"/>
                </a:cubicBezTo>
                <a:close/>
                <a:moveTo>
                  <a:pt x="1530" y="5160"/>
                </a:moveTo>
                <a:cubicBezTo>
                  <a:pt x="1548" y="5260"/>
                  <a:pt x="1573" y="5360"/>
                  <a:pt x="1599" y="5455"/>
                </a:cubicBezTo>
                <a:cubicBezTo>
                  <a:pt x="1623" y="5524"/>
                  <a:pt x="1643" y="5593"/>
                  <a:pt x="1649" y="5668"/>
                </a:cubicBezTo>
                <a:cubicBezTo>
                  <a:pt x="1643" y="5686"/>
                  <a:pt x="1643" y="5706"/>
                  <a:pt x="1643" y="5730"/>
                </a:cubicBezTo>
                <a:cubicBezTo>
                  <a:pt x="1617" y="5623"/>
                  <a:pt x="1592" y="5518"/>
                  <a:pt x="1567" y="5411"/>
                </a:cubicBezTo>
                <a:cubicBezTo>
                  <a:pt x="1554" y="5330"/>
                  <a:pt x="1542" y="5241"/>
                  <a:pt x="1530" y="5160"/>
                </a:cubicBezTo>
                <a:close/>
                <a:moveTo>
                  <a:pt x="4588" y="396"/>
                </a:moveTo>
                <a:cubicBezTo>
                  <a:pt x="4281" y="647"/>
                  <a:pt x="4125" y="1049"/>
                  <a:pt x="3992" y="1419"/>
                </a:cubicBezTo>
                <a:cubicBezTo>
                  <a:pt x="3917" y="1644"/>
                  <a:pt x="3836" y="1870"/>
                  <a:pt x="3723" y="2082"/>
                </a:cubicBezTo>
                <a:cubicBezTo>
                  <a:pt x="3616" y="2296"/>
                  <a:pt x="3485" y="2496"/>
                  <a:pt x="3347" y="2697"/>
                </a:cubicBezTo>
                <a:cubicBezTo>
                  <a:pt x="3084" y="3073"/>
                  <a:pt x="2808" y="3436"/>
                  <a:pt x="2589" y="3844"/>
                </a:cubicBezTo>
                <a:cubicBezTo>
                  <a:pt x="2482" y="4032"/>
                  <a:pt x="2395" y="4226"/>
                  <a:pt x="2338" y="4433"/>
                </a:cubicBezTo>
                <a:cubicBezTo>
                  <a:pt x="2306" y="4532"/>
                  <a:pt x="2282" y="4639"/>
                  <a:pt x="2262" y="4740"/>
                </a:cubicBezTo>
                <a:cubicBezTo>
                  <a:pt x="2244" y="4853"/>
                  <a:pt x="2244" y="4960"/>
                  <a:pt x="2238" y="5066"/>
                </a:cubicBezTo>
                <a:cubicBezTo>
                  <a:pt x="2231" y="5172"/>
                  <a:pt x="2225" y="5279"/>
                  <a:pt x="2187" y="5379"/>
                </a:cubicBezTo>
                <a:cubicBezTo>
                  <a:pt x="2150" y="5473"/>
                  <a:pt x="2094" y="5555"/>
                  <a:pt x="2031" y="5637"/>
                </a:cubicBezTo>
                <a:cubicBezTo>
                  <a:pt x="1962" y="5724"/>
                  <a:pt x="1880" y="5805"/>
                  <a:pt x="1811" y="5894"/>
                </a:cubicBezTo>
                <a:cubicBezTo>
                  <a:pt x="1900" y="5548"/>
                  <a:pt x="1999" y="5217"/>
                  <a:pt x="2112" y="4884"/>
                </a:cubicBezTo>
                <a:cubicBezTo>
                  <a:pt x="2262" y="4457"/>
                  <a:pt x="2432" y="4038"/>
                  <a:pt x="2607" y="3624"/>
                </a:cubicBezTo>
                <a:cubicBezTo>
                  <a:pt x="2783" y="3204"/>
                  <a:pt x="2971" y="2785"/>
                  <a:pt x="3159" y="2371"/>
                </a:cubicBezTo>
                <a:cubicBezTo>
                  <a:pt x="3353" y="1945"/>
                  <a:pt x="3560" y="1518"/>
                  <a:pt x="3842" y="1136"/>
                </a:cubicBezTo>
                <a:cubicBezTo>
                  <a:pt x="3974" y="954"/>
                  <a:pt x="4125" y="786"/>
                  <a:pt x="4287" y="635"/>
                </a:cubicBezTo>
                <a:cubicBezTo>
                  <a:pt x="4388" y="546"/>
                  <a:pt x="4487" y="471"/>
                  <a:pt x="4588" y="396"/>
                </a:cubicBezTo>
                <a:close/>
                <a:moveTo>
                  <a:pt x="4825" y="202"/>
                </a:moveTo>
                <a:cubicBezTo>
                  <a:pt x="4813" y="216"/>
                  <a:pt x="4795" y="228"/>
                  <a:pt x="4782" y="246"/>
                </a:cubicBezTo>
                <a:cubicBezTo>
                  <a:pt x="4457" y="422"/>
                  <a:pt x="4174" y="673"/>
                  <a:pt x="3936" y="968"/>
                </a:cubicBezTo>
                <a:cubicBezTo>
                  <a:pt x="3642" y="1330"/>
                  <a:pt x="3416" y="1744"/>
                  <a:pt x="3208" y="2163"/>
                </a:cubicBezTo>
                <a:cubicBezTo>
                  <a:pt x="3008" y="2585"/>
                  <a:pt x="2820" y="3010"/>
                  <a:pt x="2632" y="3430"/>
                </a:cubicBezTo>
                <a:cubicBezTo>
                  <a:pt x="2444" y="3850"/>
                  <a:pt x="2268" y="4277"/>
                  <a:pt x="2106" y="4702"/>
                </a:cubicBezTo>
                <a:cubicBezTo>
                  <a:pt x="1956" y="5128"/>
                  <a:pt x="1817" y="5567"/>
                  <a:pt x="1718" y="6007"/>
                </a:cubicBezTo>
                <a:cubicBezTo>
                  <a:pt x="1718" y="6019"/>
                  <a:pt x="1712" y="6031"/>
                  <a:pt x="1712" y="6044"/>
                </a:cubicBezTo>
                <a:cubicBezTo>
                  <a:pt x="1698" y="6062"/>
                  <a:pt x="1692" y="6082"/>
                  <a:pt x="1686" y="6094"/>
                </a:cubicBezTo>
                <a:lnTo>
                  <a:pt x="1686" y="6068"/>
                </a:lnTo>
                <a:cubicBezTo>
                  <a:pt x="1730" y="5686"/>
                  <a:pt x="1780" y="5298"/>
                  <a:pt x="1862" y="4916"/>
                </a:cubicBezTo>
                <a:cubicBezTo>
                  <a:pt x="1949" y="4445"/>
                  <a:pt x="2074" y="3982"/>
                  <a:pt x="2231" y="3531"/>
                </a:cubicBezTo>
                <a:cubicBezTo>
                  <a:pt x="2395" y="3079"/>
                  <a:pt x="2595" y="2634"/>
                  <a:pt x="2840" y="2221"/>
                </a:cubicBezTo>
                <a:cubicBezTo>
                  <a:pt x="3090" y="1795"/>
                  <a:pt x="3390" y="1393"/>
                  <a:pt x="3735" y="1043"/>
                </a:cubicBezTo>
                <a:cubicBezTo>
                  <a:pt x="3911" y="867"/>
                  <a:pt x="4093" y="697"/>
                  <a:pt x="4287" y="546"/>
                </a:cubicBezTo>
                <a:cubicBezTo>
                  <a:pt x="4443" y="428"/>
                  <a:pt x="4607" y="315"/>
                  <a:pt x="4776" y="208"/>
                </a:cubicBezTo>
                <a:cubicBezTo>
                  <a:pt x="4795" y="208"/>
                  <a:pt x="4807" y="208"/>
                  <a:pt x="4825" y="202"/>
                </a:cubicBezTo>
                <a:close/>
                <a:moveTo>
                  <a:pt x="251" y="3198"/>
                </a:moveTo>
                <a:cubicBezTo>
                  <a:pt x="226" y="3455"/>
                  <a:pt x="238" y="3713"/>
                  <a:pt x="269" y="3968"/>
                </a:cubicBezTo>
                <a:cubicBezTo>
                  <a:pt x="320" y="4338"/>
                  <a:pt x="408" y="4696"/>
                  <a:pt x="495" y="5059"/>
                </a:cubicBezTo>
                <a:cubicBezTo>
                  <a:pt x="590" y="5411"/>
                  <a:pt x="689" y="5767"/>
                  <a:pt x="772" y="6125"/>
                </a:cubicBezTo>
                <a:cubicBezTo>
                  <a:pt x="815" y="6325"/>
                  <a:pt x="847" y="6533"/>
                  <a:pt x="871" y="6733"/>
                </a:cubicBezTo>
                <a:cubicBezTo>
                  <a:pt x="796" y="6507"/>
                  <a:pt x="689" y="6288"/>
                  <a:pt x="590" y="6074"/>
                </a:cubicBezTo>
                <a:cubicBezTo>
                  <a:pt x="414" y="5712"/>
                  <a:pt x="245" y="5354"/>
                  <a:pt x="157" y="4960"/>
                </a:cubicBezTo>
                <a:cubicBezTo>
                  <a:pt x="81" y="4615"/>
                  <a:pt x="63" y="4257"/>
                  <a:pt x="101" y="3901"/>
                </a:cubicBezTo>
                <a:cubicBezTo>
                  <a:pt x="119" y="3731"/>
                  <a:pt x="151" y="3555"/>
                  <a:pt x="194" y="3386"/>
                </a:cubicBezTo>
                <a:cubicBezTo>
                  <a:pt x="214" y="3317"/>
                  <a:pt x="232" y="3261"/>
                  <a:pt x="251" y="3198"/>
                </a:cubicBezTo>
                <a:close/>
                <a:moveTo>
                  <a:pt x="376" y="3060"/>
                </a:moveTo>
                <a:lnTo>
                  <a:pt x="376" y="3060"/>
                </a:lnTo>
                <a:cubicBezTo>
                  <a:pt x="388" y="3117"/>
                  <a:pt x="402" y="3173"/>
                  <a:pt x="408" y="3230"/>
                </a:cubicBezTo>
                <a:cubicBezTo>
                  <a:pt x="445" y="3398"/>
                  <a:pt x="489" y="3562"/>
                  <a:pt x="539" y="3719"/>
                </a:cubicBezTo>
                <a:cubicBezTo>
                  <a:pt x="639" y="4044"/>
                  <a:pt x="758" y="4358"/>
                  <a:pt x="877" y="4677"/>
                </a:cubicBezTo>
                <a:cubicBezTo>
                  <a:pt x="1097" y="5298"/>
                  <a:pt x="1291" y="5949"/>
                  <a:pt x="1209" y="6614"/>
                </a:cubicBezTo>
                <a:cubicBezTo>
                  <a:pt x="1198" y="6725"/>
                  <a:pt x="1181" y="6835"/>
                  <a:pt x="1148" y="6941"/>
                </a:cubicBezTo>
                <a:lnTo>
                  <a:pt x="1148" y="6941"/>
                </a:lnTo>
                <a:cubicBezTo>
                  <a:pt x="1148" y="6941"/>
                  <a:pt x="1148" y="6940"/>
                  <a:pt x="1148" y="6939"/>
                </a:cubicBezTo>
                <a:cubicBezTo>
                  <a:pt x="1166" y="6614"/>
                  <a:pt x="1128" y="6282"/>
                  <a:pt x="1065" y="5961"/>
                </a:cubicBezTo>
                <a:cubicBezTo>
                  <a:pt x="922" y="5254"/>
                  <a:pt x="627" y="4584"/>
                  <a:pt x="477" y="3881"/>
                </a:cubicBezTo>
                <a:cubicBezTo>
                  <a:pt x="420" y="3612"/>
                  <a:pt x="376" y="3337"/>
                  <a:pt x="376" y="3060"/>
                </a:cubicBezTo>
                <a:close/>
                <a:moveTo>
                  <a:pt x="7458" y="4257"/>
                </a:moveTo>
                <a:lnTo>
                  <a:pt x="7458" y="4257"/>
                </a:lnTo>
                <a:cubicBezTo>
                  <a:pt x="7246" y="4277"/>
                  <a:pt x="7038" y="4326"/>
                  <a:pt x="6844" y="4408"/>
                </a:cubicBezTo>
                <a:cubicBezTo>
                  <a:pt x="6343" y="4602"/>
                  <a:pt x="5916" y="4940"/>
                  <a:pt x="5502" y="5279"/>
                </a:cubicBezTo>
                <a:cubicBezTo>
                  <a:pt x="5083" y="5617"/>
                  <a:pt x="4651" y="5969"/>
                  <a:pt x="4143" y="6175"/>
                </a:cubicBezTo>
                <a:cubicBezTo>
                  <a:pt x="3654" y="6369"/>
                  <a:pt x="3127" y="6438"/>
                  <a:pt x="2614" y="6545"/>
                </a:cubicBezTo>
                <a:cubicBezTo>
                  <a:pt x="2144" y="6646"/>
                  <a:pt x="1667" y="6789"/>
                  <a:pt x="1273" y="7077"/>
                </a:cubicBezTo>
                <a:cubicBezTo>
                  <a:pt x="1279" y="7071"/>
                  <a:pt x="1279" y="7065"/>
                  <a:pt x="1285" y="7052"/>
                </a:cubicBezTo>
                <a:cubicBezTo>
                  <a:pt x="1379" y="6953"/>
                  <a:pt x="1498" y="6864"/>
                  <a:pt x="1617" y="6789"/>
                </a:cubicBezTo>
                <a:cubicBezTo>
                  <a:pt x="1843" y="6658"/>
                  <a:pt x="2080" y="6551"/>
                  <a:pt x="2320" y="6458"/>
                </a:cubicBezTo>
                <a:cubicBezTo>
                  <a:pt x="2802" y="6270"/>
                  <a:pt x="3309" y="6149"/>
                  <a:pt x="3804" y="5999"/>
                </a:cubicBezTo>
                <a:cubicBezTo>
                  <a:pt x="4299" y="5849"/>
                  <a:pt x="4788" y="5661"/>
                  <a:pt x="5215" y="5367"/>
                </a:cubicBezTo>
                <a:cubicBezTo>
                  <a:pt x="5684" y="5041"/>
                  <a:pt x="6098" y="4627"/>
                  <a:pt x="6638" y="4420"/>
                </a:cubicBezTo>
                <a:cubicBezTo>
                  <a:pt x="6901" y="4320"/>
                  <a:pt x="7176" y="4263"/>
                  <a:pt x="7458" y="4257"/>
                </a:cubicBezTo>
                <a:close/>
                <a:moveTo>
                  <a:pt x="7653" y="4276"/>
                </a:moveTo>
                <a:cubicBezTo>
                  <a:pt x="7762" y="4276"/>
                  <a:pt x="7870" y="4286"/>
                  <a:pt x="7978" y="4307"/>
                </a:cubicBezTo>
                <a:lnTo>
                  <a:pt x="7998" y="4307"/>
                </a:lnTo>
                <a:cubicBezTo>
                  <a:pt x="7954" y="4320"/>
                  <a:pt x="7909" y="4326"/>
                  <a:pt x="7865" y="4338"/>
                </a:cubicBezTo>
                <a:cubicBezTo>
                  <a:pt x="7741" y="4364"/>
                  <a:pt x="7616" y="4396"/>
                  <a:pt x="7495" y="4433"/>
                </a:cubicBezTo>
                <a:cubicBezTo>
                  <a:pt x="7252" y="4508"/>
                  <a:pt x="7014" y="4608"/>
                  <a:pt x="6794" y="4740"/>
                </a:cubicBezTo>
                <a:cubicBezTo>
                  <a:pt x="6563" y="4871"/>
                  <a:pt x="6343" y="5035"/>
                  <a:pt x="6142" y="5209"/>
                </a:cubicBezTo>
                <a:cubicBezTo>
                  <a:pt x="5930" y="5397"/>
                  <a:pt x="5728" y="5605"/>
                  <a:pt x="5516" y="5793"/>
                </a:cubicBezTo>
                <a:cubicBezTo>
                  <a:pt x="5308" y="5981"/>
                  <a:pt x="5083" y="6157"/>
                  <a:pt x="4833" y="6288"/>
                </a:cubicBezTo>
                <a:cubicBezTo>
                  <a:pt x="4607" y="6401"/>
                  <a:pt x="4362" y="6482"/>
                  <a:pt x="4111" y="6545"/>
                </a:cubicBezTo>
                <a:cubicBezTo>
                  <a:pt x="3604" y="6664"/>
                  <a:pt x="3078" y="6689"/>
                  <a:pt x="2563" y="6777"/>
                </a:cubicBezTo>
                <a:cubicBezTo>
                  <a:pt x="2306" y="6814"/>
                  <a:pt x="2056" y="6871"/>
                  <a:pt x="1811" y="6953"/>
                </a:cubicBezTo>
                <a:cubicBezTo>
                  <a:pt x="1623" y="7014"/>
                  <a:pt x="1435" y="7097"/>
                  <a:pt x="1267" y="7202"/>
                </a:cubicBezTo>
                <a:cubicBezTo>
                  <a:pt x="1261" y="7200"/>
                  <a:pt x="1256" y="7198"/>
                  <a:pt x="1251" y="7198"/>
                </a:cubicBezTo>
                <a:cubicBezTo>
                  <a:pt x="1243" y="7198"/>
                  <a:pt x="1236" y="7202"/>
                  <a:pt x="1229" y="7210"/>
                </a:cubicBezTo>
                <a:cubicBezTo>
                  <a:pt x="1229" y="7216"/>
                  <a:pt x="1229" y="7222"/>
                  <a:pt x="1223" y="7228"/>
                </a:cubicBezTo>
                <a:cubicBezTo>
                  <a:pt x="1215" y="7234"/>
                  <a:pt x="1209" y="7234"/>
                  <a:pt x="1203" y="7240"/>
                </a:cubicBezTo>
                <a:cubicBezTo>
                  <a:pt x="1215" y="7222"/>
                  <a:pt x="1223" y="7196"/>
                  <a:pt x="1229" y="7178"/>
                </a:cubicBezTo>
                <a:cubicBezTo>
                  <a:pt x="1585" y="6889"/>
                  <a:pt x="2025" y="6733"/>
                  <a:pt x="2464" y="6632"/>
                </a:cubicBezTo>
                <a:cubicBezTo>
                  <a:pt x="2965" y="6513"/>
                  <a:pt x="3479" y="6450"/>
                  <a:pt x="3968" y="6288"/>
                </a:cubicBezTo>
                <a:cubicBezTo>
                  <a:pt x="4218" y="6207"/>
                  <a:pt x="4449" y="6094"/>
                  <a:pt x="4675" y="5949"/>
                </a:cubicBezTo>
                <a:cubicBezTo>
                  <a:pt x="4901" y="5811"/>
                  <a:pt x="5114" y="5649"/>
                  <a:pt x="5328" y="5480"/>
                </a:cubicBezTo>
                <a:cubicBezTo>
                  <a:pt x="5748" y="5142"/>
                  <a:pt x="6161" y="4772"/>
                  <a:pt x="6650" y="4532"/>
                </a:cubicBezTo>
                <a:cubicBezTo>
                  <a:pt x="6960" y="4376"/>
                  <a:pt x="7306" y="4276"/>
                  <a:pt x="7653" y="4276"/>
                </a:cubicBezTo>
                <a:close/>
                <a:moveTo>
                  <a:pt x="7133" y="4671"/>
                </a:moveTo>
                <a:cubicBezTo>
                  <a:pt x="7006" y="4746"/>
                  <a:pt x="6888" y="4827"/>
                  <a:pt x="6775" y="4916"/>
                </a:cubicBezTo>
                <a:cubicBezTo>
                  <a:pt x="6575" y="5078"/>
                  <a:pt x="6387" y="5254"/>
                  <a:pt x="6199" y="5429"/>
                </a:cubicBezTo>
                <a:cubicBezTo>
                  <a:pt x="5991" y="5623"/>
                  <a:pt x="5797" y="5825"/>
                  <a:pt x="5591" y="6013"/>
                </a:cubicBezTo>
                <a:cubicBezTo>
                  <a:pt x="5183" y="6389"/>
                  <a:pt x="4744" y="6739"/>
                  <a:pt x="4212" y="6915"/>
                </a:cubicBezTo>
                <a:cubicBezTo>
                  <a:pt x="3754" y="7071"/>
                  <a:pt x="3266" y="7109"/>
                  <a:pt x="2783" y="7127"/>
                </a:cubicBezTo>
                <a:cubicBezTo>
                  <a:pt x="2300" y="7153"/>
                  <a:pt x="1811" y="7153"/>
                  <a:pt x="1336" y="7253"/>
                </a:cubicBezTo>
                <a:cubicBezTo>
                  <a:pt x="1322" y="7253"/>
                  <a:pt x="1310" y="7259"/>
                  <a:pt x="1298" y="7259"/>
                </a:cubicBezTo>
                <a:cubicBezTo>
                  <a:pt x="1310" y="7253"/>
                  <a:pt x="1322" y="7247"/>
                  <a:pt x="1336" y="7240"/>
                </a:cubicBezTo>
                <a:cubicBezTo>
                  <a:pt x="1449" y="7178"/>
                  <a:pt x="1561" y="7127"/>
                  <a:pt x="1680" y="7083"/>
                </a:cubicBezTo>
                <a:cubicBezTo>
                  <a:pt x="1918" y="6990"/>
                  <a:pt x="2169" y="6927"/>
                  <a:pt x="2426" y="6883"/>
                </a:cubicBezTo>
                <a:cubicBezTo>
                  <a:pt x="2933" y="6789"/>
                  <a:pt x="3448" y="6765"/>
                  <a:pt x="3955" y="6664"/>
                </a:cubicBezTo>
                <a:cubicBezTo>
                  <a:pt x="4206" y="6614"/>
                  <a:pt x="4457" y="6551"/>
                  <a:pt x="4695" y="6450"/>
                </a:cubicBezTo>
                <a:cubicBezTo>
                  <a:pt x="4946" y="6345"/>
                  <a:pt x="5171" y="6201"/>
                  <a:pt x="5383" y="6025"/>
                </a:cubicBezTo>
                <a:cubicBezTo>
                  <a:pt x="5817" y="5674"/>
                  <a:pt x="6179" y="5241"/>
                  <a:pt x="6644" y="4934"/>
                </a:cubicBezTo>
                <a:cubicBezTo>
                  <a:pt x="6800" y="4827"/>
                  <a:pt x="6963" y="4740"/>
                  <a:pt x="7133" y="4671"/>
                </a:cubicBezTo>
                <a:close/>
                <a:moveTo>
                  <a:pt x="7759" y="4451"/>
                </a:moveTo>
                <a:lnTo>
                  <a:pt x="7759" y="4451"/>
                </a:lnTo>
                <a:cubicBezTo>
                  <a:pt x="7691" y="4483"/>
                  <a:pt x="7622" y="4508"/>
                  <a:pt x="7552" y="4540"/>
                </a:cubicBezTo>
                <a:cubicBezTo>
                  <a:pt x="7327" y="4653"/>
                  <a:pt x="7113" y="4790"/>
                  <a:pt x="6913" y="4946"/>
                </a:cubicBezTo>
                <a:cubicBezTo>
                  <a:pt x="6901" y="4954"/>
                  <a:pt x="6894" y="4960"/>
                  <a:pt x="6882" y="4966"/>
                </a:cubicBezTo>
                <a:cubicBezTo>
                  <a:pt x="6870" y="4978"/>
                  <a:pt x="6850" y="4991"/>
                  <a:pt x="6832" y="5003"/>
                </a:cubicBezTo>
                <a:cubicBezTo>
                  <a:pt x="6387" y="5348"/>
                  <a:pt x="5991" y="5743"/>
                  <a:pt x="5572" y="6119"/>
                </a:cubicBezTo>
                <a:cubicBezTo>
                  <a:pt x="5158" y="6495"/>
                  <a:pt x="4707" y="6846"/>
                  <a:pt x="4186" y="7065"/>
                </a:cubicBezTo>
                <a:cubicBezTo>
                  <a:pt x="3936" y="7165"/>
                  <a:pt x="3679" y="7234"/>
                  <a:pt x="3410" y="7266"/>
                </a:cubicBezTo>
                <a:cubicBezTo>
                  <a:pt x="3273" y="7280"/>
                  <a:pt x="3135" y="7284"/>
                  <a:pt x="2998" y="7284"/>
                </a:cubicBezTo>
                <a:cubicBezTo>
                  <a:pt x="2884" y="7284"/>
                  <a:pt x="2771" y="7281"/>
                  <a:pt x="2658" y="7278"/>
                </a:cubicBezTo>
                <a:cubicBezTo>
                  <a:pt x="2453" y="7271"/>
                  <a:pt x="2246" y="7260"/>
                  <a:pt x="2041" y="7260"/>
                </a:cubicBezTo>
                <a:cubicBezTo>
                  <a:pt x="1869" y="7260"/>
                  <a:pt x="1698" y="7268"/>
                  <a:pt x="1530" y="7291"/>
                </a:cubicBezTo>
                <a:cubicBezTo>
                  <a:pt x="1479" y="7285"/>
                  <a:pt x="1435" y="7278"/>
                  <a:pt x="1385" y="7272"/>
                </a:cubicBezTo>
                <a:cubicBezTo>
                  <a:pt x="1554" y="7247"/>
                  <a:pt x="1724" y="7222"/>
                  <a:pt x="1892" y="7210"/>
                </a:cubicBezTo>
                <a:cubicBezTo>
                  <a:pt x="2138" y="7190"/>
                  <a:pt x="2381" y="7178"/>
                  <a:pt x="2626" y="7172"/>
                </a:cubicBezTo>
                <a:cubicBezTo>
                  <a:pt x="3103" y="7153"/>
                  <a:pt x="3585" y="7135"/>
                  <a:pt x="4049" y="7008"/>
                </a:cubicBezTo>
                <a:cubicBezTo>
                  <a:pt x="4299" y="6939"/>
                  <a:pt x="4538" y="6840"/>
                  <a:pt x="4764" y="6707"/>
                </a:cubicBezTo>
                <a:cubicBezTo>
                  <a:pt x="5001" y="6571"/>
                  <a:pt x="5221" y="6401"/>
                  <a:pt x="5435" y="6219"/>
                </a:cubicBezTo>
                <a:cubicBezTo>
                  <a:pt x="5647" y="6037"/>
                  <a:pt x="5848" y="5837"/>
                  <a:pt x="6048" y="5643"/>
                </a:cubicBezTo>
                <a:cubicBezTo>
                  <a:pt x="6236" y="5461"/>
                  <a:pt x="6430" y="5279"/>
                  <a:pt x="6630" y="5116"/>
                </a:cubicBezTo>
                <a:cubicBezTo>
                  <a:pt x="6945" y="4859"/>
                  <a:pt x="7283" y="4627"/>
                  <a:pt x="7659" y="4483"/>
                </a:cubicBezTo>
                <a:cubicBezTo>
                  <a:pt x="7691" y="4471"/>
                  <a:pt x="7721" y="4465"/>
                  <a:pt x="7759" y="4451"/>
                </a:cubicBezTo>
                <a:close/>
                <a:moveTo>
                  <a:pt x="358" y="2915"/>
                </a:moveTo>
                <a:lnTo>
                  <a:pt x="358" y="2915"/>
                </a:lnTo>
                <a:cubicBezTo>
                  <a:pt x="320" y="3537"/>
                  <a:pt x="483" y="4150"/>
                  <a:pt x="665" y="4740"/>
                </a:cubicBezTo>
                <a:cubicBezTo>
                  <a:pt x="865" y="5405"/>
                  <a:pt x="1097" y="6082"/>
                  <a:pt x="1085" y="6783"/>
                </a:cubicBezTo>
                <a:cubicBezTo>
                  <a:pt x="1079" y="6953"/>
                  <a:pt x="1059" y="7115"/>
                  <a:pt x="1027" y="7278"/>
                </a:cubicBezTo>
                <a:cubicBezTo>
                  <a:pt x="1021" y="7297"/>
                  <a:pt x="1009" y="7315"/>
                  <a:pt x="1003" y="7335"/>
                </a:cubicBezTo>
                <a:cubicBezTo>
                  <a:pt x="997" y="7278"/>
                  <a:pt x="990" y="7228"/>
                  <a:pt x="984" y="7172"/>
                </a:cubicBezTo>
                <a:cubicBezTo>
                  <a:pt x="984" y="7153"/>
                  <a:pt x="978" y="7141"/>
                  <a:pt x="972" y="7121"/>
                </a:cubicBezTo>
                <a:cubicBezTo>
                  <a:pt x="966" y="6834"/>
                  <a:pt x="922" y="6557"/>
                  <a:pt x="865" y="6276"/>
                </a:cubicBezTo>
                <a:cubicBezTo>
                  <a:pt x="796" y="5918"/>
                  <a:pt x="689" y="5567"/>
                  <a:pt x="590" y="5217"/>
                </a:cubicBezTo>
                <a:cubicBezTo>
                  <a:pt x="489" y="4853"/>
                  <a:pt x="396" y="4489"/>
                  <a:pt x="339" y="4126"/>
                </a:cubicBezTo>
                <a:cubicBezTo>
                  <a:pt x="283" y="3768"/>
                  <a:pt x="263" y="3412"/>
                  <a:pt x="301" y="3060"/>
                </a:cubicBezTo>
                <a:cubicBezTo>
                  <a:pt x="301" y="3048"/>
                  <a:pt x="307" y="3036"/>
                  <a:pt x="313" y="3022"/>
                </a:cubicBezTo>
                <a:cubicBezTo>
                  <a:pt x="320" y="3016"/>
                  <a:pt x="327" y="3004"/>
                  <a:pt x="327" y="2991"/>
                </a:cubicBezTo>
                <a:cubicBezTo>
                  <a:pt x="339" y="2967"/>
                  <a:pt x="345" y="2941"/>
                  <a:pt x="358" y="2915"/>
                </a:cubicBezTo>
                <a:close/>
                <a:moveTo>
                  <a:pt x="6048" y="5755"/>
                </a:moveTo>
                <a:lnTo>
                  <a:pt x="6048" y="5755"/>
                </a:lnTo>
                <a:cubicBezTo>
                  <a:pt x="5961" y="5843"/>
                  <a:pt x="5872" y="5937"/>
                  <a:pt x="5785" y="6031"/>
                </a:cubicBezTo>
                <a:cubicBezTo>
                  <a:pt x="5403" y="6420"/>
                  <a:pt x="5007" y="6814"/>
                  <a:pt x="4532" y="7083"/>
                </a:cubicBezTo>
                <a:cubicBezTo>
                  <a:pt x="4299" y="7216"/>
                  <a:pt x="4049" y="7315"/>
                  <a:pt x="3786" y="7372"/>
                </a:cubicBezTo>
                <a:cubicBezTo>
                  <a:pt x="3535" y="7428"/>
                  <a:pt x="3272" y="7441"/>
                  <a:pt x="3014" y="7441"/>
                </a:cubicBezTo>
                <a:cubicBezTo>
                  <a:pt x="2751" y="7435"/>
                  <a:pt x="2488" y="7410"/>
                  <a:pt x="2225" y="7378"/>
                </a:cubicBezTo>
                <a:cubicBezTo>
                  <a:pt x="2050" y="7353"/>
                  <a:pt x="1874" y="7335"/>
                  <a:pt x="1698" y="7309"/>
                </a:cubicBezTo>
                <a:cubicBezTo>
                  <a:pt x="1820" y="7301"/>
                  <a:pt x="1942" y="7298"/>
                  <a:pt x="2063" y="7298"/>
                </a:cubicBezTo>
                <a:cubicBezTo>
                  <a:pt x="2210" y="7298"/>
                  <a:pt x="2357" y="7303"/>
                  <a:pt x="2502" y="7309"/>
                </a:cubicBezTo>
                <a:cubicBezTo>
                  <a:pt x="2653" y="7317"/>
                  <a:pt x="2805" y="7323"/>
                  <a:pt x="2957" y="7323"/>
                </a:cubicBezTo>
                <a:cubicBezTo>
                  <a:pt x="3056" y="7323"/>
                  <a:pt x="3155" y="7320"/>
                  <a:pt x="3254" y="7315"/>
                </a:cubicBezTo>
                <a:cubicBezTo>
                  <a:pt x="3509" y="7303"/>
                  <a:pt x="3761" y="7259"/>
                  <a:pt x="4012" y="7178"/>
                </a:cubicBezTo>
                <a:cubicBezTo>
                  <a:pt x="4532" y="6996"/>
                  <a:pt x="4995" y="6670"/>
                  <a:pt x="5415" y="6319"/>
                </a:cubicBezTo>
                <a:cubicBezTo>
                  <a:pt x="5629" y="6137"/>
                  <a:pt x="5841" y="5943"/>
                  <a:pt x="6048" y="5755"/>
                </a:cubicBezTo>
                <a:close/>
                <a:moveTo>
                  <a:pt x="5049" y="0"/>
                </a:moveTo>
                <a:cubicBezTo>
                  <a:pt x="5046" y="0"/>
                  <a:pt x="5043" y="1"/>
                  <a:pt x="5039" y="2"/>
                </a:cubicBezTo>
                <a:cubicBezTo>
                  <a:pt x="5007" y="20"/>
                  <a:pt x="4976" y="40"/>
                  <a:pt x="4946" y="52"/>
                </a:cubicBezTo>
                <a:cubicBezTo>
                  <a:pt x="4437" y="178"/>
                  <a:pt x="3961" y="384"/>
                  <a:pt x="3523" y="667"/>
                </a:cubicBezTo>
                <a:cubicBezTo>
                  <a:pt x="3052" y="968"/>
                  <a:pt x="2632" y="1356"/>
                  <a:pt x="2300" y="1813"/>
                </a:cubicBezTo>
                <a:cubicBezTo>
                  <a:pt x="1987" y="2233"/>
                  <a:pt x="1749" y="2715"/>
                  <a:pt x="1599" y="3224"/>
                </a:cubicBezTo>
                <a:cubicBezTo>
                  <a:pt x="1455" y="3725"/>
                  <a:pt x="1391" y="4245"/>
                  <a:pt x="1411" y="4772"/>
                </a:cubicBezTo>
                <a:cubicBezTo>
                  <a:pt x="1423" y="5029"/>
                  <a:pt x="1461" y="5285"/>
                  <a:pt x="1516" y="5542"/>
                </a:cubicBezTo>
                <a:cubicBezTo>
                  <a:pt x="1548" y="5686"/>
                  <a:pt x="1599" y="5849"/>
                  <a:pt x="1605" y="6013"/>
                </a:cubicBezTo>
                <a:cubicBezTo>
                  <a:pt x="1605" y="6056"/>
                  <a:pt x="1599" y="6100"/>
                  <a:pt x="1592" y="6143"/>
                </a:cubicBezTo>
                <a:cubicBezTo>
                  <a:pt x="1585" y="6181"/>
                  <a:pt x="1585" y="6225"/>
                  <a:pt x="1579" y="6270"/>
                </a:cubicBezTo>
                <a:cubicBezTo>
                  <a:pt x="1573" y="6270"/>
                  <a:pt x="1567" y="6276"/>
                  <a:pt x="1561" y="6282"/>
                </a:cubicBezTo>
                <a:cubicBezTo>
                  <a:pt x="1548" y="6294"/>
                  <a:pt x="1554" y="6307"/>
                  <a:pt x="1561" y="6319"/>
                </a:cubicBezTo>
                <a:cubicBezTo>
                  <a:pt x="1449" y="6501"/>
                  <a:pt x="1342" y="6683"/>
                  <a:pt x="1241" y="6871"/>
                </a:cubicBezTo>
                <a:cubicBezTo>
                  <a:pt x="1247" y="6840"/>
                  <a:pt x="1261" y="6808"/>
                  <a:pt x="1261" y="6771"/>
                </a:cubicBezTo>
                <a:cubicBezTo>
                  <a:pt x="1316" y="6464"/>
                  <a:pt x="1310" y="6143"/>
                  <a:pt x="1261" y="5831"/>
                </a:cubicBezTo>
                <a:cubicBezTo>
                  <a:pt x="1154" y="5148"/>
                  <a:pt x="865" y="4514"/>
                  <a:pt x="651" y="3863"/>
                </a:cubicBezTo>
                <a:cubicBezTo>
                  <a:pt x="590" y="3675"/>
                  <a:pt x="533" y="3493"/>
                  <a:pt x="489" y="3299"/>
                </a:cubicBezTo>
                <a:cubicBezTo>
                  <a:pt x="463" y="3204"/>
                  <a:pt x="445" y="3111"/>
                  <a:pt x="426" y="3016"/>
                </a:cubicBezTo>
                <a:cubicBezTo>
                  <a:pt x="414" y="2947"/>
                  <a:pt x="408" y="2872"/>
                  <a:pt x="396" y="2803"/>
                </a:cubicBezTo>
                <a:cubicBezTo>
                  <a:pt x="396" y="2797"/>
                  <a:pt x="402" y="2785"/>
                  <a:pt x="402" y="2779"/>
                </a:cubicBezTo>
                <a:cubicBezTo>
                  <a:pt x="414" y="2759"/>
                  <a:pt x="426" y="2747"/>
                  <a:pt x="426" y="2727"/>
                </a:cubicBezTo>
                <a:cubicBezTo>
                  <a:pt x="432" y="2708"/>
                  <a:pt x="412" y="2687"/>
                  <a:pt x="393" y="2687"/>
                </a:cubicBezTo>
                <a:cubicBezTo>
                  <a:pt x="389" y="2687"/>
                  <a:pt x="386" y="2688"/>
                  <a:pt x="382" y="2690"/>
                </a:cubicBezTo>
                <a:cubicBezTo>
                  <a:pt x="351" y="2709"/>
                  <a:pt x="339" y="2747"/>
                  <a:pt x="320" y="2773"/>
                </a:cubicBezTo>
                <a:cubicBezTo>
                  <a:pt x="307" y="2797"/>
                  <a:pt x="301" y="2822"/>
                  <a:pt x="295" y="2854"/>
                </a:cubicBezTo>
                <a:cubicBezTo>
                  <a:pt x="283" y="2885"/>
                  <a:pt x="283" y="2909"/>
                  <a:pt x="283" y="2941"/>
                </a:cubicBezTo>
                <a:lnTo>
                  <a:pt x="283" y="2961"/>
                </a:lnTo>
                <a:cubicBezTo>
                  <a:pt x="275" y="2973"/>
                  <a:pt x="269" y="2979"/>
                  <a:pt x="269" y="2991"/>
                </a:cubicBezTo>
                <a:cubicBezTo>
                  <a:pt x="232" y="3066"/>
                  <a:pt x="208" y="3149"/>
                  <a:pt x="176" y="3236"/>
                </a:cubicBezTo>
                <a:cubicBezTo>
                  <a:pt x="125" y="3398"/>
                  <a:pt x="81" y="3574"/>
                  <a:pt x="57" y="3750"/>
                </a:cubicBezTo>
                <a:cubicBezTo>
                  <a:pt x="0" y="4095"/>
                  <a:pt x="0" y="4451"/>
                  <a:pt x="57" y="4803"/>
                </a:cubicBezTo>
                <a:cubicBezTo>
                  <a:pt x="119" y="5179"/>
                  <a:pt x="251" y="5536"/>
                  <a:pt x="414" y="5886"/>
                </a:cubicBezTo>
                <a:cubicBezTo>
                  <a:pt x="590" y="6250"/>
                  <a:pt x="778" y="6614"/>
                  <a:pt x="865" y="7008"/>
                </a:cubicBezTo>
                <a:cubicBezTo>
                  <a:pt x="871" y="7034"/>
                  <a:pt x="877" y="7059"/>
                  <a:pt x="885" y="7090"/>
                </a:cubicBezTo>
                <a:cubicBezTo>
                  <a:pt x="877" y="7172"/>
                  <a:pt x="885" y="7253"/>
                  <a:pt x="877" y="7329"/>
                </a:cubicBezTo>
                <a:cubicBezTo>
                  <a:pt x="871" y="7454"/>
                  <a:pt x="865" y="7572"/>
                  <a:pt x="853" y="7699"/>
                </a:cubicBezTo>
                <a:cubicBezTo>
                  <a:pt x="839" y="7812"/>
                  <a:pt x="821" y="7930"/>
                  <a:pt x="802" y="8049"/>
                </a:cubicBezTo>
                <a:cubicBezTo>
                  <a:pt x="784" y="8081"/>
                  <a:pt x="772" y="8112"/>
                  <a:pt x="758" y="8142"/>
                </a:cubicBezTo>
                <a:lnTo>
                  <a:pt x="758" y="8174"/>
                </a:lnTo>
                <a:cubicBezTo>
                  <a:pt x="752" y="8194"/>
                  <a:pt x="746" y="8218"/>
                  <a:pt x="740" y="8237"/>
                </a:cubicBezTo>
                <a:cubicBezTo>
                  <a:pt x="721" y="8281"/>
                  <a:pt x="703" y="8318"/>
                  <a:pt x="689" y="8362"/>
                </a:cubicBezTo>
                <a:cubicBezTo>
                  <a:pt x="677" y="8382"/>
                  <a:pt x="689" y="8394"/>
                  <a:pt x="709" y="8400"/>
                </a:cubicBezTo>
                <a:cubicBezTo>
                  <a:pt x="689" y="8469"/>
                  <a:pt x="677" y="8532"/>
                  <a:pt x="665" y="8594"/>
                </a:cubicBezTo>
                <a:cubicBezTo>
                  <a:pt x="659" y="8619"/>
                  <a:pt x="659" y="8651"/>
                  <a:pt x="651" y="8676"/>
                </a:cubicBezTo>
                <a:cubicBezTo>
                  <a:pt x="639" y="8720"/>
                  <a:pt x="627" y="8764"/>
                  <a:pt x="614" y="8807"/>
                </a:cubicBezTo>
                <a:cubicBezTo>
                  <a:pt x="614" y="8813"/>
                  <a:pt x="621" y="8819"/>
                  <a:pt x="627" y="8819"/>
                </a:cubicBezTo>
                <a:cubicBezTo>
                  <a:pt x="621" y="8857"/>
                  <a:pt x="614" y="8894"/>
                  <a:pt x="608" y="8932"/>
                </a:cubicBezTo>
                <a:cubicBezTo>
                  <a:pt x="602" y="8970"/>
                  <a:pt x="570" y="9052"/>
                  <a:pt x="614" y="9077"/>
                </a:cubicBezTo>
                <a:cubicBezTo>
                  <a:pt x="620" y="9080"/>
                  <a:pt x="626" y="9081"/>
                  <a:pt x="631" y="9081"/>
                </a:cubicBezTo>
                <a:cubicBezTo>
                  <a:pt x="666" y="9081"/>
                  <a:pt x="672" y="9011"/>
                  <a:pt x="677" y="8983"/>
                </a:cubicBezTo>
                <a:cubicBezTo>
                  <a:pt x="677" y="8970"/>
                  <a:pt x="683" y="8964"/>
                  <a:pt x="683" y="8952"/>
                </a:cubicBezTo>
                <a:lnTo>
                  <a:pt x="683" y="9021"/>
                </a:lnTo>
                <a:cubicBezTo>
                  <a:pt x="683" y="9034"/>
                  <a:pt x="692" y="9040"/>
                  <a:pt x="702" y="9040"/>
                </a:cubicBezTo>
                <a:cubicBezTo>
                  <a:pt x="711" y="9040"/>
                  <a:pt x="721" y="9035"/>
                  <a:pt x="727" y="9027"/>
                </a:cubicBezTo>
                <a:cubicBezTo>
                  <a:pt x="752" y="8970"/>
                  <a:pt x="758" y="8908"/>
                  <a:pt x="772" y="8851"/>
                </a:cubicBezTo>
                <a:cubicBezTo>
                  <a:pt x="784" y="8789"/>
                  <a:pt x="796" y="8732"/>
                  <a:pt x="809" y="8669"/>
                </a:cubicBezTo>
                <a:cubicBezTo>
                  <a:pt x="833" y="8550"/>
                  <a:pt x="865" y="8431"/>
                  <a:pt x="897" y="8312"/>
                </a:cubicBezTo>
                <a:cubicBezTo>
                  <a:pt x="960" y="8081"/>
                  <a:pt x="1035" y="7842"/>
                  <a:pt x="1122" y="7616"/>
                </a:cubicBezTo>
                <a:cubicBezTo>
                  <a:pt x="1134" y="7572"/>
                  <a:pt x="1148" y="7529"/>
                  <a:pt x="1166" y="7491"/>
                </a:cubicBezTo>
                <a:cubicBezTo>
                  <a:pt x="1229" y="7416"/>
                  <a:pt x="1322" y="7360"/>
                  <a:pt x="1423" y="7353"/>
                </a:cubicBezTo>
                <a:cubicBezTo>
                  <a:pt x="1429" y="7353"/>
                  <a:pt x="1429" y="7353"/>
                  <a:pt x="1435" y="7347"/>
                </a:cubicBezTo>
                <a:cubicBezTo>
                  <a:pt x="1629" y="7372"/>
                  <a:pt x="1831" y="7404"/>
                  <a:pt x="2031" y="7428"/>
                </a:cubicBezTo>
                <a:cubicBezTo>
                  <a:pt x="2288" y="7460"/>
                  <a:pt x="2551" y="7491"/>
                  <a:pt x="2820" y="7511"/>
                </a:cubicBezTo>
                <a:cubicBezTo>
                  <a:pt x="2899" y="7514"/>
                  <a:pt x="2977" y="7516"/>
                  <a:pt x="3055" y="7516"/>
                </a:cubicBezTo>
                <a:cubicBezTo>
                  <a:pt x="3503" y="7516"/>
                  <a:pt x="3945" y="7452"/>
                  <a:pt x="4356" y="7266"/>
                </a:cubicBezTo>
                <a:cubicBezTo>
                  <a:pt x="4851" y="7034"/>
                  <a:pt x="5265" y="6664"/>
                  <a:pt x="5647" y="6282"/>
                </a:cubicBezTo>
                <a:cubicBezTo>
                  <a:pt x="6023" y="5906"/>
                  <a:pt x="6375" y="5504"/>
                  <a:pt x="6781" y="5160"/>
                </a:cubicBezTo>
                <a:cubicBezTo>
                  <a:pt x="7164" y="4833"/>
                  <a:pt x="7602" y="4552"/>
                  <a:pt x="8097" y="4445"/>
                </a:cubicBezTo>
                <a:cubicBezTo>
                  <a:pt x="8154" y="4427"/>
                  <a:pt x="8217" y="4420"/>
                  <a:pt x="8279" y="4408"/>
                </a:cubicBezTo>
                <a:cubicBezTo>
                  <a:pt x="8311" y="4402"/>
                  <a:pt x="8317" y="4370"/>
                  <a:pt x="8305" y="4352"/>
                </a:cubicBezTo>
                <a:lnTo>
                  <a:pt x="8317" y="4344"/>
                </a:lnTo>
                <a:cubicBezTo>
                  <a:pt x="8346" y="4339"/>
                  <a:pt x="8343" y="4306"/>
                  <a:pt x="8317" y="4306"/>
                </a:cubicBezTo>
                <a:cubicBezTo>
                  <a:pt x="8315" y="4306"/>
                  <a:pt x="8313" y="4306"/>
                  <a:pt x="8311" y="4307"/>
                </a:cubicBezTo>
                <a:lnTo>
                  <a:pt x="8267" y="4307"/>
                </a:lnTo>
                <a:lnTo>
                  <a:pt x="8261" y="4301"/>
                </a:lnTo>
                <a:lnTo>
                  <a:pt x="8247" y="4301"/>
                </a:lnTo>
                <a:cubicBezTo>
                  <a:pt x="8021" y="4220"/>
                  <a:pt x="7779" y="4184"/>
                  <a:pt x="7537" y="4184"/>
                </a:cubicBezTo>
                <a:cubicBezTo>
                  <a:pt x="7290" y="4184"/>
                  <a:pt x="7043" y="4222"/>
                  <a:pt x="6812" y="4289"/>
                </a:cubicBezTo>
                <a:cubicBezTo>
                  <a:pt x="6563" y="4358"/>
                  <a:pt x="6324" y="4471"/>
                  <a:pt x="6104" y="4615"/>
                </a:cubicBezTo>
                <a:cubicBezTo>
                  <a:pt x="5854" y="4778"/>
                  <a:pt x="5623" y="4972"/>
                  <a:pt x="5383" y="5154"/>
                </a:cubicBezTo>
                <a:cubicBezTo>
                  <a:pt x="5158" y="5322"/>
                  <a:pt x="4920" y="5473"/>
                  <a:pt x="4669" y="5593"/>
                </a:cubicBezTo>
                <a:cubicBezTo>
                  <a:pt x="4431" y="5706"/>
                  <a:pt x="4186" y="5799"/>
                  <a:pt x="3943" y="5874"/>
                </a:cubicBezTo>
                <a:cubicBezTo>
                  <a:pt x="3442" y="6037"/>
                  <a:pt x="2921" y="6157"/>
                  <a:pt x="2426" y="6337"/>
                </a:cubicBezTo>
                <a:cubicBezTo>
                  <a:pt x="2181" y="6426"/>
                  <a:pt x="1943" y="6525"/>
                  <a:pt x="1712" y="6652"/>
                </a:cubicBezTo>
                <a:cubicBezTo>
                  <a:pt x="1592" y="6713"/>
                  <a:pt x="1473" y="6789"/>
                  <a:pt x="1366" y="6877"/>
                </a:cubicBezTo>
                <a:cubicBezTo>
                  <a:pt x="1403" y="6796"/>
                  <a:pt x="1441" y="6713"/>
                  <a:pt x="1486" y="6638"/>
                </a:cubicBezTo>
                <a:cubicBezTo>
                  <a:pt x="1492" y="6626"/>
                  <a:pt x="1498" y="6614"/>
                  <a:pt x="1498" y="6608"/>
                </a:cubicBezTo>
                <a:cubicBezTo>
                  <a:pt x="1510" y="6589"/>
                  <a:pt x="1516" y="6577"/>
                  <a:pt x="1530" y="6563"/>
                </a:cubicBezTo>
                <a:cubicBezTo>
                  <a:pt x="1554" y="6519"/>
                  <a:pt x="1579" y="6476"/>
                  <a:pt x="1605" y="6426"/>
                </a:cubicBezTo>
                <a:cubicBezTo>
                  <a:pt x="1617" y="6407"/>
                  <a:pt x="1623" y="6389"/>
                  <a:pt x="1637" y="6363"/>
                </a:cubicBezTo>
                <a:cubicBezTo>
                  <a:pt x="1649" y="6357"/>
                  <a:pt x="1655" y="6351"/>
                  <a:pt x="1661" y="6331"/>
                </a:cubicBezTo>
                <a:lnTo>
                  <a:pt x="1661" y="6313"/>
                </a:lnTo>
                <a:cubicBezTo>
                  <a:pt x="1667" y="6300"/>
                  <a:pt x="1674" y="6288"/>
                  <a:pt x="1686" y="6276"/>
                </a:cubicBezTo>
                <a:cubicBezTo>
                  <a:pt x="1692" y="6270"/>
                  <a:pt x="1704" y="6262"/>
                  <a:pt x="1712" y="6250"/>
                </a:cubicBezTo>
                <a:cubicBezTo>
                  <a:pt x="1712" y="6238"/>
                  <a:pt x="1712" y="6225"/>
                  <a:pt x="1718" y="6219"/>
                </a:cubicBezTo>
                <a:lnTo>
                  <a:pt x="1718" y="6213"/>
                </a:lnTo>
                <a:cubicBezTo>
                  <a:pt x="1868" y="6074"/>
                  <a:pt x="1993" y="5912"/>
                  <a:pt x="2100" y="5736"/>
                </a:cubicBezTo>
                <a:cubicBezTo>
                  <a:pt x="2250" y="5579"/>
                  <a:pt x="2401" y="5435"/>
                  <a:pt x="2557" y="5285"/>
                </a:cubicBezTo>
                <a:cubicBezTo>
                  <a:pt x="2878" y="4978"/>
                  <a:pt x="3228" y="4696"/>
                  <a:pt x="3592" y="4439"/>
                </a:cubicBezTo>
                <a:cubicBezTo>
                  <a:pt x="3691" y="4364"/>
                  <a:pt x="3798" y="4295"/>
                  <a:pt x="3899" y="4226"/>
                </a:cubicBezTo>
                <a:cubicBezTo>
                  <a:pt x="3955" y="4194"/>
                  <a:pt x="4006" y="4156"/>
                  <a:pt x="4055" y="4126"/>
                </a:cubicBezTo>
                <a:cubicBezTo>
                  <a:pt x="4093" y="4107"/>
                  <a:pt x="4137" y="4095"/>
                  <a:pt x="4174" y="4075"/>
                </a:cubicBezTo>
                <a:cubicBezTo>
                  <a:pt x="4180" y="4075"/>
                  <a:pt x="4194" y="4069"/>
                  <a:pt x="4206" y="4063"/>
                </a:cubicBezTo>
                <a:cubicBezTo>
                  <a:pt x="4237" y="4063"/>
                  <a:pt x="4269" y="4063"/>
                  <a:pt x="4299" y="4057"/>
                </a:cubicBezTo>
                <a:cubicBezTo>
                  <a:pt x="4350" y="4057"/>
                  <a:pt x="4400" y="4051"/>
                  <a:pt x="4449" y="4044"/>
                </a:cubicBezTo>
                <a:cubicBezTo>
                  <a:pt x="4501" y="4038"/>
                  <a:pt x="4550" y="4038"/>
                  <a:pt x="4594" y="4020"/>
                </a:cubicBezTo>
                <a:cubicBezTo>
                  <a:pt x="4607" y="4020"/>
                  <a:pt x="4607" y="4014"/>
                  <a:pt x="4607" y="4006"/>
                </a:cubicBezTo>
                <a:cubicBezTo>
                  <a:pt x="4807" y="3994"/>
                  <a:pt x="5013" y="3976"/>
                  <a:pt x="5215" y="3938"/>
                </a:cubicBezTo>
                <a:cubicBezTo>
                  <a:pt x="5666" y="3863"/>
                  <a:pt x="6098" y="3731"/>
                  <a:pt x="6518" y="3555"/>
                </a:cubicBezTo>
                <a:cubicBezTo>
                  <a:pt x="6957" y="3361"/>
                  <a:pt x="7370" y="3117"/>
                  <a:pt x="7766" y="2848"/>
                </a:cubicBezTo>
                <a:cubicBezTo>
                  <a:pt x="7960" y="2709"/>
                  <a:pt x="8154" y="2565"/>
                  <a:pt x="8348" y="2421"/>
                </a:cubicBezTo>
                <a:cubicBezTo>
                  <a:pt x="8518" y="2284"/>
                  <a:pt x="8693" y="2139"/>
                  <a:pt x="8863" y="2001"/>
                </a:cubicBezTo>
                <a:cubicBezTo>
                  <a:pt x="8932" y="1951"/>
                  <a:pt x="8999" y="1900"/>
                  <a:pt x="9063" y="1851"/>
                </a:cubicBezTo>
                <a:cubicBezTo>
                  <a:pt x="9088" y="1845"/>
                  <a:pt x="9106" y="1839"/>
                  <a:pt x="9126" y="1825"/>
                </a:cubicBezTo>
                <a:cubicBezTo>
                  <a:pt x="9138" y="1825"/>
                  <a:pt x="9138" y="1813"/>
                  <a:pt x="9132" y="1807"/>
                </a:cubicBezTo>
                <a:cubicBezTo>
                  <a:pt x="9376" y="1637"/>
                  <a:pt x="9633" y="1487"/>
                  <a:pt x="9922" y="1425"/>
                </a:cubicBezTo>
                <a:lnTo>
                  <a:pt x="9940" y="1425"/>
                </a:lnTo>
                <a:cubicBezTo>
                  <a:pt x="9997" y="1419"/>
                  <a:pt x="10046" y="1411"/>
                  <a:pt x="10104" y="1405"/>
                </a:cubicBezTo>
                <a:cubicBezTo>
                  <a:pt x="10122" y="1399"/>
                  <a:pt x="10135" y="1381"/>
                  <a:pt x="10128" y="1362"/>
                </a:cubicBezTo>
                <a:lnTo>
                  <a:pt x="10128" y="1350"/>
                </a:lnTo>
                <a:cubicBezTo>
                  <a:pt x="10128" y="1336"/>
                  <a:pt x="10122" y="1330"/>
                  <a:pt x="10116" y="1324"/>
                </a:cubicBezTo>
                <a:cubicBezTo>
                  <a:pt x="10098" y="1303"/>
                  <a:pt x="10072" y="1290"/>
                  <a:pt x="10046" y="1290"/>
                </a:cubicBezTo>
                <a:cubicBezTo>
                  <a:pt x="10033" y="1290"/>
                  <a:pt x="10021" y="1293"/>
                  <a:pt x="10009" y="1299"/>
                </a:cubicBezTo>
                <a:cubicBezTo>
                  <a:pt x="9997" y="1306"/>
                  <a:pt x="9997" y="1312"/>
                  <a:pt x="9991" y="1318"/>
                </a:cubicBezTo>
                <a:cubicBezTo>
                  <a:pt x="9991" y="1296"/>
                  <a:pt x="9976" y="1279"/>
                  <a:pt x="9951" y="1279"/>
                </a:cubicBezTo>
                <a:cubicBezTo>
                  <a:pt x="9948" y="1279"/>
                  <a:pt x="9944" y="1280"/>
                  <a:pt x="9940" y="1280"/>
                </a:cubicBezTo>
                <a:cubicBezTo>
                  <a:pt x="9846" y="1318"/>
                  <a:pt x="9746" y="1350"/>
                  <a:pt x="9646" y="1374"/>
                </a:cubicBezTo>
                <a:cubicBezTo>
                  <a:pt x="9546" y="1399"/>
                  <a:pt x="9439" y="1411"/>
                  <a:pt x="9338" y="1425"/>
                </a:cubicBezTo>
                <a:cubicBezTo>
                  <a:pt x="9197" y="1441"/>
                  <a:pt x="9054" y="1446"/>
                  <a:pt x="8912" y="1446"/>
                </a:cubicBezTo>
                <a:cubicBezTo>
                  <a:pt x="8841" y="1446"/>
                  <a:pt x="8770" y="1445"/>
                  <a:pt x="8699" y="1443"/>
                </a:cubicBezTo>
                <a:cubicBezTo>
                  <a:pt x="8593" y="1443"/>
                  <a:pt x="8486" y="1441"/>
                  <a:pt x="8381" y="1441"/>
                </a:cubicBezTo>
                <a:cubicBezTo>
                  <a:pt x="8275" y="1441"/>
                  <a:pt x="8170" y="1443"/>
                  <a:pt x="8067" y="1449"/>
                </a:cubicBezTo>
                <a:cubicBezTo>
                  <a:pt x="7834" y="1456"/>
                  <a:pt x="7602" y="1487"/>
                  <a:pt x="7383" y="1538"/>
                </a:cubicBezTo>
                <a:cubicBezTo>
                  <a:pt x="6925" y="1637"/>
                  <a:pt x="6494" y="1807"/>
                  <a:pt x="6074" y="2001"/>
                </a:cubicBezTo>
                <a:cubicBezTo>
                  <a:pt x="5866" y="2096"/>
                  <a:pt x="5653" y="2201"/>
                  <a:pt x="5453" y="2314"/>
                </a:cubicBezTo>
                <a:cubicBezTo>
                  <a:pt x="5221" y="2434"/>
                  <a:pt x="4995" y="2565"/>
                  <a:pt x="4795" y="2735"/>
                </a:cubicBezTo>
                <a:cubicBezTo>
                  <a:pt x="4701" y="2816"/>
                  <a:pt x="4613" y="2909"/>
                  <a:pt x="4538" y="3010"/>
                </a:cubicBezTo>
                <a:cubicBezTo>
                  <a:pt x="4469" y="3104"/>
                  <a:pt x="4412" y="3210"/>
                  <a:pt x="4356" y="3317"/>
                </a:cubicBezTo>
                <a:cubicBezTo>
                  <a:pt x="4243" y="3525"/>
                  <a:pt x="4149" y="3743"/>
                  <a:pt x="3986" y="3919"/>
                </a:cubicBezTo>
                <a:cubicBezTo>
                  <a:pt x="3974" y="3931"/>
                  <a:pt x="3968" y="3944"/>
                  <a:pt x="3955" y="3956"/>
                </a:cubicBezTo>
                <a:cubicBezTo>
                  <a:pt x="3936" y="3956"/>
                  <a:pt x="3923" y="3962"/>
                  <a:pt x="3911" y="3962"/>
                </a:cubicBezTo>
                <a:lnTo>
                  <a:pt x="3905" y="3968"/>
                </a:lnTo>
                <a:cubicBezTo>
                  <a:pt x="3917" y="3976"/>
                  <a:pt x="3923" y="3976"/>
                  <a:pt x="3936" y="3976"/>
                </a:cubicBezTo>
                <a:cubicBezTo>
                  <a:pt x="3911" y="4000"/>
                  <a:pt x="3885" y="4026"/>
                  <a:pt x="3861" y="4044"/>
                </a:cubicBezTo>
                <a:lnTo>
                  <a:pt x="3855" y="4051"/>
                </a:lnTo>
                <a:cubicBezTo>
                  <a:pt x="3780" y="4119"/>
                  <a:pt x="3697" y="4182"/>
                  <a:pt x="3604" y="4226"/>
                </a:cubicBezTo>
                <a:cubicBezTo>
                  <a:pt x="3592" y="4232"/>
                  <a:pt x="3585" y="4245"/>
                  <a:pt x="3585" y="4257"/>
                </a:cubicBezTo>
                <a:cubicBezTo>
                  <a:pt x="3503" y="4314"/>
                  <a:pt x="3422" y="4376"/>
                  <a:pt x="3341" y="4439"/>
                </a:cubicBezTo>
                <a:cubicBezTo>
                  <a:pt x="2965" y="4728"/>
                  <a:pt x="2607" y="5047"/>
                  <a:pt x="2282" y="5397"/>
                </a:cubicBezTo>
                <a:cubicBezTo>
                  <a:pt x="2320" y="5316"/>
                  <a:pt x="2351" y="5241"/>
                  <a:pt x="2381" y="5160"/>
                </a:cubicBezTo>
                <a:cubicBezTo>
                  <a:pt x="2563" y="4728"/>
                  <a:pt x="2696" y="4269"/>
                  <a:pt x="2902" y="3850"/>
                </a:cubicBezTo>
                <a:cubicBezTo>
                  <a:pt x="3014" y="3637"/>
                  <a:pt x="3147" y="3436"/>
                  <a:pt x="3297" y="3248"/>
                </a:cubicBezTo>
                <a:cubicBezTo>
                  <a:pt x="3448" y="3054"/>
                  <a:pt x="3604" y="2866"/>
                  <a:pt x="3735" y="2660"/>
                </a:cubicBezTo>
                <a:cubicBezTo>
                  <a:pt x="3986" y="2264"/>
                  <a:pt x="4105" y="1813"/>
                  <a:pt x="4249" y="1374"/>
                </a:cubicBezTo>
                <a:cubicBezTo>
                  <a:pt x="4394" y="942"/>
                  <a:pt x="4588" y="491"/>
                  <a:pt x="4952" y="196"/>
                </a:cubicBezTo>
                <a:cubicBezTo>
                  <a:pt x="4995" y="158"/>
                  <a:pt x="5039" y="127"/>
                  <a:pt x="5089" y="95"/>
                </a:cubicBezTo>
                <a:cubicBezTo>
                  <a:pt x="5125" y="78"/>
                  <a:pt x="5115" y="20"/>
                  <a:pt x="5076" y="20"/>
                </a:cubicBezTo>
                <a:cubicBezTo>
                  <a:pt x="5075" y="20"/>
                  <a:pt x="5073" y="20"/>
                  <a:pt x="5071" y="20"/>
                </a:cubicBezTo>
                <a:cubicBezTo>
                  <a:pt x="5071" y="10"/>
                  <a:pt x="5063" y="0"/>
                  <a:pt x="5049" y="0"/>
                </a:cubicBezTo>
                <a:close/>
              </a:path>
            </a:pathLst>
          </a:custGeom>
          <a:gradFill>
            <a:gsLst>
              <a:gs pos="0">
                <a:schemeClr val="dk1"/>
              </a:gs>
              <a:gs pos="100000">
                <a:schemeClr val="accent1"/>
              </a:gs>
            </a:gsLst>
            <a:lin ang="10800025" scaled="0"/>
          </a:gradFill>
          <a:ln>
            <a:noFill/>
          </a:ln>
        </p:spPr>
        <p:txBody>
          <a:bodyPr anchorCtr="0" anchor="ctr" bIns="92500" lIns="92500" spcFirstLastPara="1" rIns="92500" wrap="square" tIns="925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3"/>
          <p:cNvSpPr txBox="1"/>
          <p:nvPr>
            <p:ph idx="12" type="sldNum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/>
          <p:nvPr>
            <p:ph type="title"/>
          </p:nvPr>
        </p:nvSpPr>
        <p:spPr>
          <a:xfrm>
            <a:off x="3404100" y="217400"/>
            <a:ext cx="2617200" cy="82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/>
              <a:t>Our Values</a:t>
            </a:r>
            <a:endParaRPr sz="3300"/>
          </a:p>
        </p:txBody>
      </p:sp>
      <p:sp>
        <p:nvSpPr>
          <p:cNvPr id="60" name="Google Shape;60;p14"/>
          <p:cNvSpPr txBox="1"/>
          <p:nvPr>
            <p:ph idx="4294967295" type="body"/>
          </p:nvPr>
        </p:nvSpPr>
        <p:spPr>
          <a:xfrm>
            <a:off x="336325" y="1273175"/>
            <a:ext cx="8613600" cy="375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At Tremorfa Nursery School, we have worked in collaboration with children, staff, parents and the local community to come up with a set of of core values that underpin our school ethos. </a:t>
            </a:r>
            <a:endParaRPr sz="14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Our values are reviewed regularly, where we might make small changes to the wording, according to our professional development. These 9 values are of equal importance to us. </a:t>
            </a:r>
            <a:endParaRPr sz="14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We Value…</a:t>
            </a:r>
            <a:endParaRPr sz="14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Respectful, reciprocal relationships with parents, families and the wider community 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Professional love and respect for children and their childhood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Connection to nature in all its aspects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The holistic learning climate; physical and emotional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Commitment to learning about the unique and diverse perspectives of all individuals within our school community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highlight>
                  <a:srgbClr val="FEFEFE"/>
                </a:highlight>
                <a:latin typeface="Prata"/>
                <a:ea typeface="Prata"/>
                <a:cs typeface="Prata"/>
                <a:sym typeface="Prata"/>
              </a:rPr>
              <a:t>Creativity - children should be encouraged to express themselves in many different forms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Experiential, hands on learning that is equitable and inclusive for all children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Truly listening to children, their questions and wonderings and adults who become co-researchers alongside them </a:t>
            </a:r>
            <a:endParaRPr sz="1200">
              <a:solidFill>
                <a:srgbClr val="1B1B1B"/>
              </a:solidFill>
              <a:latin typeface="Prata"/>
              <a:ea typeface="Prata"/>
              <a:cs typeface="Prata"/>
              <a:sym typeface="Prata"/>
            </a:endParaRPr>
          </a:p>
          <a:p>
            <a:pPr indent="-127000" lvl="0" marL="1143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B1B1B"/>
              </a:buClr>
              <a:buSzPts val="1200"/>
              <a:buFont typeface="Prata"/>
              <a:buChar char="●"/>
            </a:pPr>
            <a:r>
              <a:rPr lang="en-GB" sz="1200">
                <a:solidFill>
                  <a:srgbClr val="1B1B1B"/>
                </a:solidFill>
                <a:latin typeface="Prata"/>
                <a:ea typeface="Prata"/>
                <a:cs typeface="Prata"/>
                <a:sym typeface="Prata"/>
              </a:rPr>
              <a:t>Uninterrupted time to wallow in play </a:t>
            </a:r>
            <a:endParaRPr sz="1900">
              <a:solidFill>
                <a:srgbClr val="1B1B1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